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68" r:id="rId5"/>
    <p:sldId id="258" r:id="rId6"/>
    <p:sldId id="269" r:id="rId7"/>
    <p:sldId id="261" r:id="rId8"/>
    <p:sldId id="270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11077-EFEB-45CA-AF16-88EE3E9B81B3}" v="1" dt="2024-03-20T17:09:23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829" autoAdjust="0"/>
  </p:normalViewPr>
  <p:slideViewPr>
    <p:cSldViewPr snapToGrid="0">
      <p:cViewPr varScale="1">
        <p:scale>
          <a:sx n="57" d="100"/>
          <a:sy n="57" d="100"/>
        </p:scale>
        <p:origin x="1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rner, Liz" userId="2dba2460-96c8-4f94-b74b-5679ed122680" providerId="ADAL" clId="{4B437541-C65D-43DE-9E82-6907BB29A840}"/>
    <pc:docChg chg="delSld">
      <pc:chgData name="Sterner, Liz" userId="2dba2460-96c8-4f94-b74b-5679ed122680" providerId="ADAL" clId="{4B437541-C65D-43DE-9E82-6907BB29A840}" dt="2023-01-24T19:14:12.193" v="0" actId="47"/>
      <pc:docMkLst>
        <pc:docMk/>
      </pc:docMkLst>
      <pc:sldChg chg="del">
        <pc:chgData name="Sterner, Liz" userId="2dba2460-96c8-4f94-b74b-5679ed122680" providerId="ADAL" clId="{4B437541-C65D-43DE-9E82-6907BB29A840}" dt="2023-01-24T19:14:12.193" v="0" actId="47"/>
        <pc:sldMkLst>
          <pc:docMk/>
          <pc:sldMk cId="438463115" sldId="265"/>
        </pc:sldMkLst>
      </pc:sldChg>
    </pc:docChg>
  </pc:docChgLst>
  <pc:docChgLst>
    <pc:chgData name="Sterner, Liz" userId="2dba2460-96c8-4f94-b74b-5679ed122680" providerId="ADAL" clId="{83811077-EFEB-45CA-AF16-88EE3E9B81B3}"/>
    <pc:docChg chg="modSld">
      <pc:chgData name="Sterner, Liz" userId="2dba2460-96c8-4f94-b74b-5679ed122680" providerId="ADAL" clId="{83811077-EFEB-45CA-AF16-88EE3E9B81B3}" dt="2024-03-20T17:09:23.003" v="0" actId="164"/>
      <pc:docMkLst>
        <pc:docMk/>
      </pc:docMkLst>
      <pc:sldChg chg="addSp modSp">
        <pc:chgData name="Sterner, Liz" userId="2dba2460-96c8-4f94-b74b-5679ed122680" providerId="ADAL" clId="{83811077-EFEB-45CA-AF16-88EE3E9B81B3}" dt="2024-03-20T17:09:23.003" v="0" actId="164"/>
        <pc:sldMkLst>
          <pc:docMk/>
          <pc:sldMk cId="2681306505" sldId="262"/>
        </pc:sldMkLst>
        <pc:spChg chg="mod">
          <ac:chgData name="Sterner, Liz" userId="2dba2460-96c8-4f94-b74b-5679ed122680" providerId="ADAL" clId="{83811077-EFEB-45CA-AF16-88EE3E9B81B3}" dt="2024-03-20T17:09:23.003" v="0" actId="164"/>
          <ac:spMkLst>
            <pc:docMk/>
            <pc:sldMk cId="2681306505" sldId="262"/>
            <ac:spMk id="9" creationId="{A37F587F-102E-42D7-A819-28A897FA6F7F}"/>
          </ac:spMkLst>
        </pc:spChg>
        <pc:spChg chg="mod">
          <ac:chgData name="Sterner, Liz" userId="2dba2460-96c8-4f94-b74b-5679ed122680" providerId="ADAL" clId="{83811077-EFEB-45CA-AF16-88EE3E9B81B3}" dt="2024-03-20T17:09:23.003" v="0" actId="164"/>
          <ac:spMkLst>
            <pc:docMk/>
            <pc:sldMk cId="2681306505" sldId="262"/>
            <ac:spMk id="10" creationId="{4D7B4C53-D0E9-4B88-B715-2D0ED77F7449}"/>
          </ac:spMkLst>
        </pc:spChg>
        <pc:spChg chg="mod">
          <ac:chgData name="Sterner, Liz" userId="2dba2460-96c8-4f94-b74b-5679ed122680" providerId="ADAL" clId="{83811077-EFEB-45CA-AF16-88EE3E9B81B3}" dt="2024-03-20T17:09:23.003" v="0" actId="164"/>
          <ac:spMkLst>
            <pc:docMk/>
            <pc:sldMk cId="2681306505" sldId="262"/>
            <ac:spMk id="11" creationId="{8662F25D-89E8-4892-969C-57AC82AB5E49}"/>
          </ac:spMkLst>
        </pc:spChg>
        <pc:spChg chg="mod">
          <ac:chgData name="Sterner, Liz" userId="2dba2460-96c8-4f94-b74b-5679ed122680" providerId="ADAL" clId="{83811077-EFEB-45CA-AF16-88EE3E9B81B3}" dt="2024-03-20T17:09:23.003" v="0" actId="164"/>
          <ac:spMkLst>
            <pc:docMk/>
            <pc:sldMk cId="2681306505" sldId="262"/>
            <ac:spMk id="19" creationId="{2D18EDFF-1F21-4411-A466-EE069CF89D3A}"/>
          </ac:spMkLst>
        </pc:spChg>
        <pc:grpChg chg="add mod">
          <ac:chgData name="Sterner, Liz" userId="2dba2460-96c8-4f94-b74b-5679ed122680" providerId="ADAL" clId="{83811077-EFEB-45CA-AF16-88EE3E9B81B3}" dt="2024-03-20T17:09:23.003" v="0" actId="164"/>
          <ac:grpSpMkLst>
            <pc:docMk/>
            <pc:sldMk cId="2681306505" sldId="262"/>
            <ac:grpSpMk id="13" creationId="{89FE3DEE-2872-5466-A2EE-488E59134E48}"/>
          </ac:grpSpMkLst>
        </pc:grpChg>
        <pc:cxnChg chg="mod">
          <ac:chgData name="Sterner, Liz" userId="2dba2460-96c8-4f94-b74b-5679ed122680" providerId="ADAL" clId="{83811077-EFEB-45CA-AF16-88EE3E9B81B3}" dt="2024-03-20T17:09:23.003" v="0" actId="164"/>
          <ac:cxnSpMkLst>
            <pc:docMk/>
            <pc:sldMk cId="2681306505" sldId="262"/>
            <ac:cxnSpMk id="4" creationId="{6CF61EB7-ECC3-43B7-B0C6-D4D042E73E76}"/>
          </ac:cxnSpMkLst>
        </pc:cxnChg>
        <pc:cxnChg chg="mod">
          <ac:chgData name="Sterner, Liz" userId="2dba2460-96c8-4f94-b74b-5679ed122680" providerId="ADAL" clId="{83811077-EFEB-45CA-AF16-88EE3E9B81B3}" dt="2024-03-20T17:09:23.003" v="0" actId="164"/>
          <ac:cxnSpMkLst>
            <pc:docMk/>
            <pc:sldMk cId="2681306505" sldId="262"/>
            <ac:cxnSpMk id="5" creationId="{27C09969-4516-4037-AB05-A6955093B29C}"/>
          </ac:cxnSpMkLst>
        </pc:cxnChg>
        <pc:cxnChg chg="mod">
          <ac:chgData name="Sterner, Liz" userId="2dba2460-96c8-4f94-b74b-5679ed122680" providerId="ADAL" clId="{83811077-EFEB-45CA-AF16-88EE3E9B81B3}" dt="2024-03-20T17:09:23.003" v="0" actId="164"/>
          <ac:cxnSpMkLst>
            <pc:docMk/>
            <pc:sldMk cId="2681306505" sldId="262"/>
            <ac:cxnSpMk id="14" creationId="{90E33E33-8FA7-4DDC-8E8A-64F4BE87D032}"/>
          </ac:cxnSpMkLst>
        </pc:cxnChg>
        <pc:cxnChg chg="mod">
          <ac:chgData name="Sterner, Liz" userId="2dba2460-96c8-4f94-b74b-5679ed122680" providerId="ADAL" clId="{83811077-EFEB-45CA-AF16-88EE3E9B81B3}" dt="2024-03-20T17:09:23.003" v="0" actId="164"/>
          <ac:cxnSpMkLst>
            <pc:docMk/>
            <pc:sldMk cId="2681306505" sldId="262"/>
            <ac:cxnSpMk id="15" creationId="{F86CF0CD-C6D0-486F-A7D2-28A61D8A0AA7}"/>
          </ac:cxnSpMkLst>
        </pc:cxnChg>
      </pc:sldChg>
    </pc:docChg>
  </pc:docChgLst>
  <pc:docChgLst>
    <pc:chgData name="Sterner, Liz" userId="2dba2460-96c8-4f94-b74b-5679ed122680" providerId="ADAL" clId="{742D70F9-8E8B-4CD0-8698-593B2B4D77AA}"/>
    <pc:docChg chg="undo redo custSel addSld delSld modSld modMainMaster">
      <pc:chgData name="Sterner, Liz" userId="2dba2460-96c8-4f94-b74b-5679ed122680" providerId="ADAL" clId="{742D70F9-8E8B-4CD0-8698-593B2B4D77AA}" dt="2022-08-09T15:04:01.977" v="5582" actId="20577"/>
      <pc:docMkLst>
        <pc:docMk/>
      </pc:docMkLst>
      <pc:sldChg chg="modSp mod">
        <pc:chgData name="Sterner, Liz" userId="2dba2460-96c8-4f94-b74b-5679ed122680" providerId="ADAL" clId="{742D70F9-8E8B-4CD0-8698-593B2B4D77AA}" dt="2022-07-21T13:25:47.214" v="2030" actId="20577"/>
        <pc:sldMkLst>
          <pc:docMk/>
          <pc:sldMk cId="3365235879" sldId="256"/>
        </pc:sldMkLst>
        <pc:spChg chg="mod">
          <ac:chgData name="Sterner, Liz" userId="2dba2460-96c8-4f94-b74b-5679ed122680" providerId="ADAL" clId="{742D70F9-8E8B-4CD0-8698-593B2B4D77AA}" dt="2022-07-21T13:25:47.214" v="2030" actId="20577"/>
          <ac:spMkLst>
            <pc:docMk/>
            <pc:sldMk cId="3365235879" sldId="256"/>
            <ac:spMk id="2" creationId="{D4C3D1CB-29A5-4221-A77A-F6D6D9468000}"/>
          </ac:spMkLst>
        </pc:spChg>
      </pc:sldChg>
      <pc:sldChg chg="addSp delSp modSp mod modNotesTx">
        <pc:chgData name="Sterner, Liz" userId="2dba2460-96c8-4f94-b74b-5679ed122680" providerId="ADAL" clId="{742D70F9-8E8B-4CD0-8698-593B2B4D77AA}" dt="2022-07-21T13:29:30.844" v="2381" actId="1076"/>
        <pc:sldMkLst>
          <pc:docMk/>
          <pc:sldMk cId="4230721004" sldId="257"/>
        </pc:sldMkLst>
        <pc:spChg chg="mod">
          <ac:chgData name="Sterner, Liz" userId="2dba2460-96c8-4f94-b74b-5679ed122680" providerId="ADAL" clId="{742D70F9-8E8B-4CD0-8698-593B2B4D77AA}" dt="2022-07-21T13:25:19.329" v="2020" actId="20577"/>
          <ac:spMkLst>
            <pc:docMk/>
            <pc:sldMk cId="4230721004" sldId="257"/>
            <ac:spMk id="4" creationId="{82A100B0-E310-4F6A-A9B1-A5DE6DAAF399}"/>
          </ac:spMkLst>
        </pc:spChg>
        <pc:spChg chg="add mod">
          <ac:chgData name="Sterner, Liz" userId="2dba2460-96c8-4f94-b74b-5679ed122680" providerId="ADAL" clId="{742D70F9-8E8B-4CD0-8698-593B2B4D77AA}" dt="2022-07-21T13:19:33.272" v="2013" actId="20577"/>
          <ac:spMkLst>
            <pc:docMk/>
            <pc:sldMk cId="4230721004" sldId="257"/>
            <ac:spMk id="6" creationId="{E9D4514A-15B2-4368-9795-12DBD6648D16}"/>
          </ac:spMkLst>
        </pc:spChg>
        <pc:spChg chg="del">
          <ac:chgData name="Sterner, Liz" userId="2dba2460-96c8-4f94-b74b-5679ed122680" providerId="ADAL" clId="{742D70F9-8E8B-4CD0-8698-593B2B4D77AA}" dt="2022-07-21T13:15:48.324" v="1860" actId="478"/>
          <ac:spMkLst>
            <pc:docMk/>
            <pc:sldMk cId="4230721004" sldId="257"/>
            <ac:spMk id="9" creationId="{8AB417BC-F205-4816-85CA-491AC547C70F}"/>
          </ac:spMkLst>
        </pc:spChg>
        <pc:spChg chg="del">
          <ac:chgData name="Sterner, Liz" userId="2dba2460-96c8-4f94-b74b-5679ed122680" providerId="ADAL" clId="{742D70F9-8E8B-4CD0-8698-593B2B4D77AA}" dt="2022-07-21T13:15:44.580" v="1857" actId="478"/>
          <ac:spMkLst>
            <pc:docMk/>
            <pc:sldMk cId="4230721004" sldId="257"/>
            <ac:spMk id="10" creationId="{7F209103-B3F5-49A4-B306-C3C1FF72704B}"/>
          </ac:spMkLst>
        </pc:spChg>
        <pc:spChg chg="add mod">
          <ac:chgData name="Sterner, Liz" userId="2dba2460-96c8-4f94-b74b-5679ed122680" providerId="ADAL" clId="{742D70F9-8E8B-4CD0-8698-593B2B4D77AA}" dt="2022-07-21T13:29:30.844" v="2381" actId="1076"/>
          <ac:spMkLst>
            <pc:docMk/>
            <pc:sldMk cId="4230721004" sldId="257"/>
            <ac:spMk id="11" creationId="{60642F67-4832-4AB2-8AFB-26A473D07EFD}"/>
          </ac:spMkLst>
        </pc:spChg>
        <pc:spChg chg="del">
          <ac:chgData name="Sterner, Liz" userId="2dba2460-96c8-4f94-b74b-5679ed122680" providerId="ADAL" clId="{742D70F9-8E8B-4CD0-8698-593B2B4D77AA}" dt="2022-07-21T13:15:47.202" v="1859" actId="478"/>
          <ac:spMkLst>
            <pc:docMk/>
            <pc:sldMk cId="4230721004" sldId="257"/>
            <ac:spMk id="13" creationId="{CEE96410-CCEF-42AC-AFD5-59B3F6B1B7FC}"/>
          </ac:spMkLst>
        </pc:spChg>
        <pc:spChg chg="del mod">
          <ac:chgData name="Sterner, Liz" userId="2dba2460-96c8-4f94-b74b-5679ed122680" providerId="ADAL" clId="{742D70F9-8E8B-4CD0-8698-593B2B4D77AA}" dt="2022-07-21T13:15:38.404" v="1852" actId="478"/>
          <ac:spMkLst>
            <pc:docMk/>
            <pc:sldMk cId="4230721004" sldId="257"/>
            <ac:spMk id="14" creationId="{1F9CC72D-1B75-48AB-8A31-ACD69BA2EF55}"/>
          </ac:spMkLst>
        </pc:spChg>
        <pc:spChg chg="del">
          <ac:chgData name="Sterner, Liz" userId="2dba2460-96c8-4f94-b74b-5679ed122680" providerId="ADAL" clId="{742D70F9-8E8B-4CD0-8698-593B2B4D77AA}" dt="2022-07-21T13:15:40.033" v="1854" actId="478"/>
          <ac:spMkLst>
            <pc:docMk/>
            <pc:sldMk cId="4230721004" sldId="257"/>
            <ac:spMk id="15" creationId="{5EF2C849-E41A-4281-825F-2E7050D59437}"/>
          </ac:spMkLst>
        </pc:spChg>
        <pc:spChg chg="del">
          <ac:chgData name="Sterner, Liz" userId="2dba2460-96c8-4f94-b74b-5679ed122680" providerId="ADAL" clId="{742D70F9-8E8B-4CD0-8698-593B2B4D77AA}" dt="2022-07-21T13:15:41.544" v="1856" actId="478"/>
          <ac:spMkLst>
            <pc:docMk/>
            <pc:sldMk cId="4230721004" sldId="257"/>
            <ac:spMk id="16" creationId="{C49B0307-22BF-4647-877D-2A857294D1FA}"/>
          </ac:spMkLst>
        </pc:spChg>
        <pc:spChg chg="del">
          <ac:chgData name="Sterner, Liz" userId="2dba2460-96c8-4f94-b74b-5679ed122680" providerId="ADAL" clId="{742D70F9-8E8B-4CD0-8698-593B2B4D77AA}" dt="2022-07-21T13:15:39.254" v="1853" actId="478"/>
          <ac:spMkLst>
            <pc:docMk/>
            <pc:sldMk cId="4230721004" sldId="257"/>
            <ac:spMk id="17" creationId="{2A87835D-6D44-4502-9E5D-82EFC7769E9D}"/>
          </ac:spMkLst>
        </pc:spChg>
        <pc:spChg chg="del">
          <ac:chgData name="Sterner, Liz" userId="2dba2460-96c8-4f94-b74b-5679ed122680" providerId="ADAL" clId="{742D70F9-8E8B-4CD0-8698-593B2B4D77AA}" dt="2022-07-21T13:15:40.771" v="1855" actId="478"/>
          <ac:spMkLst>
            <pc:docMk/>
            <pc:sldMk cId="4230721004" sldId="257"/>
            <ac:spMk id="18" creationId="{0932AA90-AC0A-466D-9737-2437CAD44502}"/>
          </ac:spMkLst>
        </pc:spChg>
        <pc:graphicFrameChg chg="add mod">
          <ac:chgData name="Sterner, Liz" userId="2dba2460-96c8-4f94-b74b-5679ed122680" providerId="ADAL" clId="{742D70F9-8E8B-4CD0-8698-593B2B4D77AA}" dt="2022-07-21T13:27:14.758" v="2079" actId="208"/>
          <ac:graphicFrameMkLst>
            <pc:docMk/>
            <pc:sldMk cId="4230721004" sldId="257"/>
            <ac:graphicFrameMk id="19" creationId="{FB06253C-02EF-4B42-A8F6-687D0ABAD233}"/>
          </ac:graphicFrameMkLst>
        </pc:graphicFrameChg>
        <pc:cxnChg chg="del">
          <ac:chgData name="Sterner, Liz" userId="2dba2460-96c8-4f94-b74b-5679ed122680" providerId="ADAL" clId="{742D70F9-8E8B-4CD0-8698-593B2B4D77AA}" dt="2022-07-21T13:15:49.516" v="1861" actId="478"/>
          <ac:cxnSpMkLst>
            <pc:docMk/>
            <pc:sldMk cId="4230721004" sldId="257"/>
            <ac:cxnSpMk id="7" creationId="{9037C634-A748-401D-9DFC-4147C8FF1184}"/>
          </ac:cxnSpMkLst>
        </pc:cxnChg>
        <pc:cxnChg chg="del">
          <ac:chgData name="Sterner, Liz" userId="2dba2460-96c8-4f94-b74b-5679ed122680" providerId="ADAL" clId="{742D70F9-8E8B-4CD0-8698-593B2B4D77AA}" dt="2022-07-21T13:15:45.993" v="1858" actId="478"/>
          <ac:cxnSpMkLst>
            <pc:docMk/>
            <pc:sldMk cId="4230721004" sldId="257"/>
            <ac:cxnSpMk id="8" creationId="{2151613E-C0EC-4226-8637-4B2892587F1F}"/>
          </ac:cxnSpMkLst>
        </pc:cxnChg>
      </pc:sldChg>
      <pc:sldChg chg="addSp delSp modSp mod">
        <pc:chgData name="Sterner, Liz" userId="2dba2460-96c8-4f94-b74b-5679ed122680" providerId="ADAL" clId="{742D70F9-8E8B-4CD0-8698-593B2B4D77AA}" dt="2022-07-15T17:01:31.388" v="835" actId="113"/>
        <pc:sldMkLst>
          <pc:docMk/>
          <pc:sldMk cId="2912866000" sldId="258"/>
        </pc:sldMkLst>
        <pc:spChg chg="mod">
          <ac:chgData name="Sterner, Liz" userId="2dba2460-96c8-4f94-b74b-5679ed122680" providerId="ADAL" clId="{742D70F9-8E8B-4CD0-8698-593B2B4D77AA}" dt="2022-07-15T16:41:14.301" v="68" actId="20577"/>
          <ac:spMkLst>
            <pc:docMk/>
            <pc:sldMk cId="2912866000" sldId="258"/>
            <ac:spMk id="2" creationId="{9B6D0B60-DD5F-49BD-8DB5-1180EA2350D0}"/>
          </ac:spMkLst>
        </pc:spChg>
        <pc:spChg chg="add mod">
          <ac:chgData name="Sterner, Liz" userId="2dba2460-96c8-4f94-b74b-5679ed122680" providerId="ADAL" clId="{742D70F9-8E8B-4CD0-8698-593B2B4D77AA}" dt="2022-07-15T16:45:16.115" v="331" actId="20577"/>
          <ac:spMkLst>
            <pc:docMk/>
            <pc:sldMk cId="2912866000" sldId="258"/>
            <ac:spMk id="3" creationId="{C8209EF7-F153-48D2-BF40-18BF873EEE89}"/>
          </ac:spMkLst>
        </pc:spChg>
        <pc:spChg chg="add mod">
          <ac:chgData name="Sterner, Liz" userId="2dba2460-96c8-4f94-b74b-5679ed122680" providerId="ADAL" clId="{742D70F9-8E8B-4CD0-8698-593B2B4D77AA}" dt="2022-07-15T16:46:23.134" v="360" actId="1076"/>
          <ac:spMkLst>
            <pc:docMk/>
            <pc:sldMk cId="2912866000" sldId="258"/>
            <ac:spMk id="9" creationId="{A37F587F-102E-42D7-A819-28A897FA6F7F}"/>
          </ac:spMkLst>
        </pc:spChg>
        <pc:spChg chg="add mod">
          <ac:chgData name="Sterner, Liz" userId="2dba2460-96c8-4f94-b74b-5679ed122680" providerId="ADAL" clId="{742D70F9-8E8B-4CD0-8698-593B2B4D77AA}" dt="2022-07-15T16:46:23.134" v="360" actId="1076"/>
          <ac:spMkLst>
            <pc:docMk/>
            <pc:sldMk cId="2912866000" sldId="258"/>
            <ac:spMk id="10" creationId="{4D7B4C53-D0E9-4B88-B715-2D0ED77F7449}"/>
          </ac:spMkLst>
        </pc:spChg>
        <pc:spChg chg="add mod">
          <ac:chgData name="Sterner, Liz" userId="2dba2460-96c8-4f94-b74b-5679ed122680" providerId="ADAL" clId="{742D70F9-8E8B-4CD0-8698-593B2B4D77AA}" dt="2022-07-15T16:46:23.134" v="360" actId="1076"/>
          <ac:spMkLst>
            <pc:docMk/>
            <pc:sldMk cId="2912866000" sldId="258"/>
            <ac:spMk id="11" creationId="{8662F25D-89E8-4892-969C-57AC82AB5E49}"/>
          </ac:spMkLst>
        </pc:spChg>
        <pc:spChg chg="add mod">
          <ac:chgData name="Sterner, Liz" userId="2dba2460-96c8-4f94-b74b-5679ed122680" providerId="ADAL" clId="{742D70F9-8E8B-4CD0-8698-593B2B4D77AA}" dt="2022-07-15T16:48:17.606" v="373" actId="1076"/>
          <ac:spMkLst>
            <pc:docMk/>
            <pc:sldMk cId="2912866000" sldId="258"/>
            <ac:spMk id="16" creationId="{3511A177-7ED7-4951-8AEA-B317F94F6C82}"/>
          </ac:spMkLst>
        </pc:spChg>
        <pc:spChg chg="add mod">
          <ac:chgData name="Sterner, Liz" userId="2dba2460-96c8-4f94-b74b-5679ed122680" providerId="ADAL" clId="{742D70F9-8E8B-4CD0-8698-593B2B4D77AA}" dt="2022-07-15T16:52:18.518" v="414" actId="1076"/>
          <ac:spMkLst>
            <pc:docMk/>
            <pc:sldMk cId="2912866000" sldId="258"/>
            <ac:spMk id="17" creationId="{F49CA0F6-763E-48A8-9385-7E7803155B74}"/>
          </ac:spMkLst>
        </pc:spChg>
        <pc:spChg chg="add mod">
          <ac:chgData name="Sterner, Liz" userId="2dba2460-96c8-4f94-b74b-5679ed122680" providerId="ADAL" clId="{742D70F9-8E8B-4CD0-8698-593B2B4D77AA}" dt="2022-07-15T16:56:29.673" v="680" actId="20577"/>
          <ac:spMkLst>
            <pc:docMk/>
            <pc:sldMk cId="2912866000" sldId="258"/>
            <ac:spMk id="18" creationId="{872850C8-23E6-458E-8878-479A651EBB7D}"/>
          </ac:spMkLst>
        </pc:spChg>
        <pc:spChg chg="add del mod">
          <ac:chgData name="Sterner, Liz" userId="2dba2460-96c8-4f94-b74b-5679ed122680" providerId="ADAL" clId="{742D70F9-8E8B-4CD0-8698-593B2B4D77AA}" dt="2022-07-15T16:53:11.875" v="418" actId="767"/>
          <ac:spMkLst>
            <pc:docMk/>
            <pc:sldMk cId="2912866000" sldId="258"/>
            <ac:spMk id="19" creationId="{71F8D037-F7E6-49D4-86D7-893A8461C120}"/>
          </ac:spMkLst>
        </pc:spChg>
        <pc:spChg chg="add del mod">
          <ac:chgData name="Sterner, Liz" userId="2dba2460-96c8-4f94-b74b-5679ed122680" providerId="ADAL" clId="{742D70F9-8E8B-4CD0-8698-593B2B4D77AA}" dt="2022-07-15T16:54:44.553" v="546" actId="478"/>
          <ac:spMkLst>
            <pc:docMk/>
            <pc:sldMk cId="2912866000" sldId="258"/>
            <ac:spMk id="20" creationId="{5369FB15-971C-47D7-B671-86331FE9BF9B}"/>
          </ac:spMkLst>
        </pc:spChg>
        <pc:spChg chg="add mod">
          <ac:chgData name="Sterner, Liz" userId="2dba2460-96c8-4f94-b74b-5679ed122680" providerId="ADAL" clId="{742D70F9-8E8B-4CD0-8698-593B2B4D77AA}" dt="2022-07-15T17:01:31.388" v="835" actId="113"/>
          <ac:spMkLst>
            <pc:docMk/>
            <pc:sldMk cId="2912866000" sldId="258"/>
            <ac:spMk id="21" creationId="{339B7B61-C3EA-4FD8-AB03-4CAEF78BA117}"/>
          </ac:spMkLst>
        </pc:spChg>
        <pc:grpChg chg="add del mod">
          <ac:chgData name="Sterner, Liz" userId="2dba2460-96c8-4f94-b74b-5679ed122680" providerId="ADAL" clId="{742D70F9-8E8B-4CD0-8698-593B2B4D77AA}" dt="2022-07-15T16:46:13.976" v="358" actId="165"/>
          <ac:grpSpMkLst>
            <pc:docMk/>
            <pc:sldMk cId="2912866000" sldId="258"/>
            <ac:grpSpMk id="8" creationId="{DE13D59F-E8CC-4E48-B09C-FDDC897FBC47}"/>
          </ac:grpSpMkLst>
        </pc:grpChg>
        <pc:cxnChg chg="add mod topLvl">
          <ac:chgData name="Sterner, Liz" userId="2dba2460-96c8-4f94-b74b-5679ed122680" providerId="ADAL" clId="{742D70F9-8E8B-4CD0-8698-593B2B4D77AA}" dt="2022-07-15T16:46:23.134" v="360" actId="1076"/>
          <ac:cxnSpMkLst>
            <pc:docMk/>
            <pc:sldMk cId="2912866000" sldId="258"/>
            <ac:cxnSpMk id="4" creationId="{6CF61EB7-ECC3-43B7-B0C6-D4D042E73E76}"/>
          </ac:cxnSpMkLst>
        </pc:cxnChg>
        <pc:cxnChg chg="add mod topLvl">
          <ac:chgData name="Sterner, Liz" userId="2dba2460-96c8-4f94-b74b-5679ed122680" providerId="ADAL" clId="{742D70F9-8E8B-4CD0-8698-593B2B4D77AA}" dt="2022-07-15T16:46:23.134" v="360" actId="1076"/>
          <ac:cxnSpMkLst>
            <pc:docMk/>
            <pc:sldMk cId="2912866000" sldId="258"/>
            <ac:cxnSpMk id="5" creationId="{27C09969-4516-4037-AB05-A6955093B29C}"/>
          </ac:cxnSpMkLst>
        </pc:cxnChg>
        <pc:cxnChg chg="add mod">
          <ac:chgData name="Sterner, Liz" userId="2dba2460-96c8-4f94-b74b-5679ed122680" providerId="ADAL" clId="{742D70F9-8E8B-4CD0-8698-593B2B4D77AA}" dt="2022-07-15T16:47:57.507" v="368" actId="1038"/>
          <ac:cxnSpMkLst>
            <pc:docMk/>
            <pc:sldMk cId="2912866000" sldId="258"/>
            <ac:cxnSpMk id="15" creationId="{F86CF0CD-C6D0-486F-A7D2-28A61D8A0AA7}"/>
          </ac:cxnSpMkLst>
        </pc:cxnChg>
      </pc:sldChg>
      <pc:sldChg chg="addSp delSp modSp del">
        <pc:chgData name="Sterner, Liz" userId="2dba2460-96c8-4f94-b74b-5679ed122680" providerId="ADAL" clId="{742D70F9-8E8B-4CD0-8698-593B2B4D77AA}" dt="2022-07-15T17:27:01.395" v="1470" actId="47"/>
        <pc:sldMkLst>
          <pc:docMk/>
          <pc:sldMk cId="1691198871" sldId="259"/>
        </pc:sldMkLst>
        <pc:picChg chg="add del mod">
          <ac:chgData name="Sterner, Liz" userId="2dba2460-96c8-4f94-b74b-5679ed122680" providerId="ADAL" clId="{742D70F9-8E8B-4CD0-8698-593B2B4D77AA}" dt="2022-07-15T17:26:57.407" v="1469" actId="478"/>
          <ac:picMkLst>
            <pc:docMk/>
            <pc:sldMk cId="1691198871" sldId="259"/>
            <ac:picMk id="1026" creationId="{FA7AF744-452D-4CFE-95F7-83C155D15AFF}"/>
          </ac:picMkLst>
        </pc:picChg>
      </pc:sldChg>
      <pc:sldChg chg="del">
        <pc:chgData name="Sterner, Liz" userId="2dba2460-96c8-4f94-b74b-5679ed122680" providerId="ADAL" clId="{742D70F9-8E8B-4CD0-8698-593B2B4D77AA}" dt="2022-07-15T17:19:23.325" v="1466" actId="47"/>
        <pc:sldMkLst>
          <pc:docMk/>
          <pc:sldMk cId="1195018602" sldId="260"/>
        </pc:sldMkLst>
      </pc:sldChg>
      <pc:sldChg chg="modSp new del mod">
        <pc:chgData name="Sterner, Liz" userId="2dba2460-96c8-4f94-b74b-5679ed122680" providerId="ADAL" clId="{742D70F9-8E8B-4CD0-8698-593B2B4D77AA}" dt="2022-07-15T16:41:23.126" v="69" actId="47"/>
        <pc:sldMkLst>
          <pc:docMk/>
          <pc:sldMk cId="102889491" sldId="261"/>
        </pc:sldMkLst>
        <pc:spChg chg="mod">
          <ac:chgData name="Sterner, Liz" userId="2dba2460-96c8-4f94-b74b-5679ed122680" providerId="ADAL" clId="{742D70F9-8E8B-4CD0-8698-593B2B4D77AA}" dt="2022-07-15T16:40:36.400" v="23" actId="20577"/>
          <ac:spMkLst>
            <pc:docMk/>
            <pc:sldMk cId="102889491" sldId="261"/>
            <ac:spMk id="2" creationId="{419B4CFF-C64E-40F4-B118-B2061814C41C}"/>
          </ac:spMkLst>
        </pc:spChg>
      </pc:sldChg>
      <pc:sldChg chg="addSp delSp modSp add mod">
        <pc:chgData name="Sterner, Liz" userId="2dba2460-96c8-4f94-b74b-5679ed122680" providerId="ADAL" clId="{742D70F9-8E8B-4CD0-8698-593B2B4D77AA}" dt="2022-07-15T20:01:07.651" v="1823" actId="20577"/>
        <pc:sldMkLst>
          <pc:docMk/>
          <pc:sldMk cId="2454015215" sldId="261"/>
        </pc:sldMkLst>
        <pc:spChg chg="mod">
          <ac:chgData name="Sterner, Liz" userId="2dba2460-96c8-4f94-b74b-5679ed122680" providerId="ADAL" clId="{742D70F9-8E8B-4CD0-8698-593B2B4D77AA}" dt="2022-07-15T16:56:40.455" v="683" actId="20577"/>
          <ac:spMkLst>
            <pc:docMk/>
            <pc:sldMk cId="2454015215" sldId="261"/>
            <ac:spMk id="2" creationId="{9B6D0B60-DD5F-49BD-8DB5-1180EA2350D0}"/>
          </ac:spMkLst>
        </pc:spChg>
        <pc:spChg chg="mod">
          <ac:chgData name="Sterner, Liz" userId="2dba2460-96c8-4f94-b74b-5679ed122680" providerId="ADAL" clId="{742D70F9-8E8B-4CD0-8698-593B2B4D77AA}" dt="2022-07-15T16:57:19.026" v="757" actId="20577"/>
          <ac:spMkLst>
            <pc:docMk/>
            <pc:sldMk cId="2454015215" sldId="261"/>
            <ac:spMk id="3" creationId="{C8209EF7-F153-48D2-BF40-18BF873EEE89}"/>
          </ac:spMkLst>
        </pc:spChg>
        <pc:spChg chg="mod">
          <ac:chgData name="Sterner, Liz" userId="2dba2460-96c8-4f94-b74b-5679ed122680" providerId="ADAL" clId="{742D70F9-8E8B-4CD0-8698-593B2B4D77AA}" dt="2022-07-15T16:58:44.846" v="784" actId="207"/>
          <ac:spMkLst>
            <pc:docMk/>
            <pc:sldMk cId="2454015215" sldId="261"/>
            <ac:spMk id="16" creationId="{3511A177-7ED7-4951-8AEA-B317F94F6C82}"/>
          </ac:spMkLst>
        </pc:spChg>
        <pc:spChg chg="mod">
          <ac:chgData name="Sterner, Liz" userId="2dba2460-96c8-4f94-b74b-5679ed122680" providerId="ADAL" clId="{742D70F9-8E8B-4CD0-8698-593B2B4D77AA}" dt="2022-07-15T17:01:19.608" v="834" actId="20577"/>
          <ac:spMkLst>
            <pc:docMk/>
            <pc:sldMk cId="2454015215" sldId="261"/>
            <ac:spMk id="17" creationId="{F49CA0F6-763E-48A8-9385-7E7803155B74}"/>
          </ac:spMkLst>
        </pc:spChg>
        <pc:spChg chg="mod">
          <ac:chgData name="Sterner, Liz" userId="2dba2460-96c8-4f94-b74b-5679ed122680" providerId="ADAL" clId="{742D70F9-8E8B-4CD0-8698-593B2B4D77AA}" dt="2022-07-15T17:01:46.269" v="862" actId="20577"/>
          <ac:spMkLst>
            <pc:docMk/>
            <pc:sldMk cId="2454015215" sldId="261"/>
            <ac:spMk id="18" creationId="{872850C8-23E6-458E-8878-479A651EBB7D}"/>
          </ac:spMkLst>
        </pc:spChg>
        <pc:spChg chg="add mod">
          <ac:chgData name="Sterner, Liz" userId="2dba2460-96c8-4f94-b74b-5679ed122680" providerId="ADAL" clId="{742D70F9-8E8B-4CD0-8698-593B2B4D77AA}" dt="2022-07-15T16:59:35.815" v="809" actId="207"/>
          <ac:spMkLst>
            <pc:docMk/>
            <pc:sldMk cId="2454015215" sldId="261"/>
            <ac:spMk id="19" creationId="{2D18EDFF-1F21-4411-A466-EE069CF89D3A}"/>
          </ac:spMkLst>
        </pc:spChg>
        <pc:spChg chg="mod">
          <ac:chgData name="Sterner, Liz" userId="2dba2460-96c8-4f94-b74b-5679ed122680" providerId="ADAL" clId="{742D70F9-8E8B-4CD0-8698-593B2B4D77AA}" dt="2022-07-15T20:01:07.651" v="1823" actId="20577"/>
          <ac:spMkLst>
            <pc:docMk/>
            <pc:sldMk cId="2454015215" sldId="261"/>
            <ac:spMk id="21" creationId="{339B7B61-C3EA-4FD8-AB03-4CAEF78BA117}"/>
          </ac:spMkLst>
        </pc:spChg>
        <pc:spChg chg="add del mod">
          <ac:chgData name="Sterner, Liz" userId="2dba2460-96c8-4f94-b74b-5679ed122680" providerId="ADAL" clId="{742D70F9-8E8B-4CD0-8698-593B2B4D77AA}" dt="2022-07-15T17:03:00.552" v="986"/>
          <ac:spMkLst>
            <pc:docMk/>
            <pc:sldMk cId="2454015215" sldId="261"/>
            <ac:spMk id="22" creationId="{F2D1A1CA-B1C4-476A-9F18-0A419F6FCD12}"/>
          </ac:spMkLst>
        </pc:spChg>
        <pc:cxnChg chg="add mod">
          <ac:chgData name="Sterner, Liz" userId="2dba2460-96c8-4f94-b74b-5679ed122680" providerId="ADAL" clId="{742D70F9-8E8B-4CD0-8698-593B2B4D77AA}" dt="2022-07-15T16:59:29.720" v="808" actId="208"/>
          <ac:cxnSpMkLst>
            <pc:docMk/>
            <pc:sldMk cId="2454015215" sldId="261"/>
            <ac:cxnSpMk id="14" creationId="{90E33E33-8FA7-4DDC-8E8A-64F4BE87D032}"/>
          </ac:cxnSpMkLst>
        </pc:cxnChg>
        <pc:cxnChg chg="mod">
          <ac:chgData name="Sterner, Liz" userId="2dba2460-96c8-4f94-b74b-5679ed122680" providerId="ADAL" clId="{742D70F9-8E8B-4CD0-8698-593B2B4D77AA}" dt="2022-07-15T16:58:35.391" v="783" actId="208"/>
          <ac:cxnSpMkLst>
            <pc:docMk/>
            <pc:sldMk cId="2454015215" sldId="261"/>
            <ac:cxnSpMk id="15" creationId="{F86CF0CD-C6D0-486F-A7D2-28A61D8A0AA7}"/>
          </ac:cxnSpMkLst>
        </pc:cxnChg>
        <pc:cxnChg chg="add del mod">
          <ac:chgData name="Sterner, Liz" userId="2dba2460-96c8-4f94-b74b-5679ed122680" providerId="ADAL" clId="{742D70F9-8E8B-4CD0-8698-593B2B4D77AA}" dt="2022-07-15T17:03:00.552" v="986"/>
          <ac:cxnSpMkLst>
            <pc:docMk/>
            <pc:sldMk cId="2454015215" sldId="261"/>
            <ac:cxnSpMk id="20" creationId="{A632ED6A-672B-49D6-B894-80C1D7788956}"/>
          </ac:cxnSpMkLst>
        </pc:cxnChg>
      </pc:sldChg>
      <pc:sldChg chg="addSp delSp modSp add mod">
        <pc:chgData name="Sterner, Liz" userId="2dba2460-96c8-4f94-b74b-5679ed122680" providerId="ADAL" clId="{742D70F9-8E8B-4CD0-8698-593B2B4D77AA}" dt="2022-07-15T20:09:48.761" v="1825" actId="20577"/>
        <pc:sldMkLst>
          <pc:docMk/>
          <pc:sldMk cId="2681306505" sldId="262"/>
        </pc:sldMkLst>
        <pc:spChg chg="mod">
          <ac:chgData name="Sterner, Liz" userId="2dba2460-96c8-4f94-b74b-5679ed122680" providerId="ADAL" clId="{742D70F9-8E8B-4CD0-8698-593B2B4D77AA}" dt="2022-07-15T17:03:08.872" v="989" actId="20577"/>
          <ac:spMkLst>
            <pc:docMk/>
            <pc:sldMk cId="2681306505" sldId="262"/>
            <ac:spMk id="2" creationId="{9B6D0B60-DD5F-49BD-8DB5-1180EA2350D0}"/>
          </ac:spMkLst>
        </pc:spChg>
        <pc:spChg chg="mod">
          <ac:chgData name="Sterner, Liz" userId="2dba2460-96c8-4f94-b74b-5679ed122680" providerId="ADAL" clId="{742D70F9-8E8B-4CD0-8698-593B2B4D77AA}" dt="2022-07-15T17:31:48.133" v="1789" actId="20577"/>
          <ac:spMkLst>
            <pc:docMk/>
            <pc:sldMk cId="2681306505" sldId="262"/>
            <ac:spMk id="3" creationId="{C8209EF7-F153-48D2-BF40-18BF873EEE89}"/>
          </ac:spMkLst>
        </pc:spChg>
        <pc:spChg chg="add mod">
          <ac:chgData name="Sterner, Liz" userId="2dba2460-96c8-4f94-b74b-5679ed122680" providerId="ADAL" clId="{742D70F9-8E8B-4CD0-8698-593B2B4D77AA}" dt="2022-07-15T17:14:25.025" v="1103" actId="1076"/>
          <ac:spMkLst>
            <pc:docMk/>
            <pc:sldMk cId="2681306505" sldId="262"/>
            <ac:spMk id="6" creationId="{00A3A42A-6833-4951-B0B4-49E089A23E43}"/>
          </ac:spMkLst>
        </pc:spChg>
        <pc:spChg chg="add mod">
          <ac:chgData name="Sterner, Liz" userId="2dba2460-96c8-4f94-b74b-5679ed122680" providerId="ADAL" clId="{742D70F9-8E8B-4CD0-8698-593B2B4D77AA}" dt="2022-07-15T17:14:22.040" v="1102" actId="1076"/>
          <ac:spMkLst>
            <pc:docMk/>
            <pc:sldMk cId="2681306505" sldId="262"/>
            <ac:spMk id="7" creationId="{78417E3E-082B-4FB5-9111-E6A3C966E8D0}"/>
          </ac:spMkLst>
        </pc:spChg>
        <pc:spChg chg="del">
          <ac:chgData name="Sterner, Liz" userId="2dba2460-96c8-4f94-b74b-5679ed122680" providerId="ADAL" clId="{742D70F9-8E8B-4CD0-8698-593B2B4D77AA}" dt="2022-07-15T17:03:40.650" v="992" actId="478"/>
          <ac:spMkLst>
            <pc:docMk/>
            <pc:sldMk cId="2681306505" sldId="262"/>
            <ac:spMk id="17" creationId="{F49CA0F6-763E-48A8-9385-7E7803155B74}"/>
          </ac:spMkLst>
        </pc:spChg>
        <pc:spChg chg="del">
          <ac:chgData name="Sterner, Liz" userId="2dba2460-96c8-4f94-b74b-5679ed122680" providerId="ADAL" clId="{742D70F9-8E8B-4CD0-8698-593B2B4D77AA}" dt="2022-07-15T17:03:36.831" v="990" actId="478"/>
          <ac:spMkLst>
            <pc:docMk/>
            <pc:sldMk cId="2681306505" sldId="262"/>
            <ac:spMk id="18" creationId="{872850C8-23E6-458E-8878-479A651EBB7D}"/>
          </ac:spMkLst>
        </pc:spChg>
        <pc:spChg chg="del">
          <ac:chgData name="Sterner, Liz" userId="2dba2460-96c8-4f94-b74b-5679ed122680" providerId="ADAL" clId="{742D70F9-8E8B-4CD0-8698-593B2B4D77AA}" dt="2022-07-15T17:03:38.105" v="991" actId="478"/>
          <ac:spMkLst>
            <pc:docMk/>
            <pc:sldMk cId="2681306505" sldId="262"/>
            <ac:spMk id="21" creationId="{339B7B61-C3EA-4FD8-AB03-4CAEF78BA117}"/>
          </ac:spMkLst>
        </pc:spChg>
        <pc:graphicFrameChg chg="add mod modGraphic">
          <ac:chgData name="Sterner, Liz" userId="2dba2460-96c8-4f94-b74b-5679ed122680" providerId="ADAL" clId="{742D70F9-8E8B-4CD0-8698-593B2B4D77AA}" dt="2022-07-15T20:09:48.761" v="1825" actId="20577"/>
          <ac:graphicFrameMkLst>
            <pc:docMk/>
            <pc:sldMk cId="2681306505" sldId="262"/>
            <ac:graphicFrameMk id="8" creationId="{05BD759A-E25B-4F64-95AC-751C30C2DE55}"/>
          </ac:graphicFrameMkLst>
        </pc:graphicFrameChg>
      </pc:sldChg>
      <pc:sldChg chg="modSp new del mod">
        <pc:chgData name="Sterner, Liz" userId="2dba2460-96c8-4f94-b74b-5679ed122680" providerId="ADAL" clId="{742D70F9-8E8B-4CD0-8698-593B2B4D77AA}" dt="2022-07-15T16:41:24.113" v="70" actId="47"/>
        <pc:sldMkLst>
          <pc:docMk/>
          <pc:sldMk cId="3475508917" sldId="262"/>
        </pc:sldMkLst>
        <pc:spChg chg="mod">
          <ac:chgData name="Sterner, Liz" userId="2dba2460-96c8-4f94-b74b-5679ed122680" providerId="ADAL" clId="{742D70F9-8E8B-4CD0-8698-593B2B4D77AA}" dt="2022-07-15T16:40:40.588" v="32" actId="20577"/>
          <ac:spMkLst>
            <pc:docMk/>
            <pc:sldMk cId="3475508917" sldId="262"/>
            <ac:spMk id="2" creationId="{CA4E7BA9-5354-4D24-A728-C8D371314B31}"/>
          </ac:spMkLst>
        </pc:spChg>
      </pc:sldChg>
      <pc:sldChg chg="addSp modSp new del mod">
        <pc:chgData name="Sterner, Liz" userId="2dba2460-96c8-4f94-b74b-5679ed122680" providerId="ADAL" clId="{742D70F9-8E8B-4CD0-8698-593B2B4D77AA}" dt="2022-08-08T14:14:29.286" v="4641" actId="2696"/>
        <pc:sldMkLst>
          <pc:docMk/>
          <pc:sldMk cId="2513141147" sldId="263"/>
        </pc:sldMkLst>
        <pc:spChg chg="mod">
          <ac:chgData name="Sterner, Liz" userId="2dba2460-96c8-4f94-b74b-5679ed122680" providerId="ADAL" clId="{742D70F9-8E8B-4CD0-8698-593B2B4D77AA}" dt="2022-07-21T13:14:45.773" v="1849" actId="20577"/>
          <ac:spMkLst>
            <pc:docMk/>
            <pc:sldMk cId="2513141147" sldId="263"/>
            <ac:spMk id="2" creationId="{DF520C5A-5423-4514-90ED-165683739F95}"/>
          </ac:spMkLst>
        </pc:spChg>
        <pc:spChg chg="add mod">
          <ac:chgData name="Sterner, Liz" userId="2dba2460-96c8-4f94-b74b-5679ed122680" providerId="ADAL" clId="{742D70F9-8E8B-4CD0-8698-593B2B4D77AA}" dt="2022-07-21T13:26:10.109" v="2075" actId="1037"/>
          <ac:spMkLst>
            <pc:docMk/>
            <pc:sldMk cId="2513141147" sldId="263"/>
            <ac:spMk id="6" creationId="{3C75C600-B8DC-464D-8C62-773786624A3A}"/>
          </ac:spMkLst>
        </pc:spChg>
        <pc:spChg chg="add mod">
          <ac:chgData name="Sterner, Liz" userId="2dba2460-96c8-4f94-b74b-5679ed122680" providerId="ADAL" clId="{742D70F9-8E8B-4CD0-8698-593B2B4D77AA}" dt="2022-07-21T13:15:32.938" v="1850"/>
          <ac:spMkLst>
            <pc:docMk/>
            <pc:sldMk cId="2513141147" sldId="263"/>
            <ac:spMk id="7" creationId="{17C23EC3-D938-48B4-B368-8F1E7428E8BF}"/>
          </ac:spMkLst>
        </pc:spChg>
        <pc:spChg chg="add mod">
          <ac:chgData name="Sterner, Liz" userId="2dba2460-96c8-4f94-b74b-5679ed122680" providerId="ADAL" clId="{742D70F9-8E8B-4CD0-8698-593B2B4D77AA}" dt="2022-07-21T13:15:32.938" v="1850"/>
          <ac:spMkLst>
            <pc:docMk/>
            <pc:sldMk cId="2513141147" sldId="263"/>
            <ac:spMk id="8" creationId="{7299634E-29A1-4A2C-A6A3-F651E10A9FC8}"/>
          </ac:spMkLst>
        </pc:spChg>
        <pc:spChg chg="add mod">
          <ac:chgData name="Sterner, Liz" userId="2dba2460-96c8-4f94-b74b-5679ed122680" providerId="ADAL" clId="{742D70F9-8E8B-4CD0-8698-593B2B4D77AA}" dt="2022-07-21T13:15:32.938" v="1850"/>
          <ac:spMkLst>
            <pc:docMk/>
            <pc:sldMk cId="2513141147" sldId="263"/>
            <ac:spMk id="9" creationId="{6356C57A-7A9C-4E18-A9A0-18F66FD25E4D}"/>
          </ac:spMkLst>
        </pc:spChg>
        <pc:spChg chg="add mod">
          <ac:chgData name="Sterner, Liz" userId="2dba2460-96c8-4f94-b74b-5679ed122680" providerId="ADAL" clId="{742D70F9-8E8B-4CD0-8698-593B2B4D77AA}" dt="2022-07-21T13:15:32.938" v="1850"/>
          <ac:spMkLst>
            <pc:docMk/>
            <pc:sldMk cId="2513141147" sldId="263"/>
            <ac:spMk id="10" creationId="{AB299063-C1B9-422C-90E6-5BB27BF1FDA6}"/>
          </ac:spMkLst>
        </pc:spChg>
        <pc:spChg chg="add mod">
          <ac:chgData name="Sterner, Liz" userId="2dba2460-96c8-4f94-b74b-5679ed122680" providerId="ADAL" clId="{742D70F9-8E8B-4CD0-8698-593B2B4D77AA}" dt="2022-07-21T13:15:32.938" v="1850"/>
          <ac:spMkLst>
            <pc:docMk/>
            <pc:sldMk cId="2513141147" sldId="263"/>
            <ac:spMk id="11" creationId="{F80812E6-6F53-4291-8BEF-D4504E46AEDE}"/>
          </ac:spMkLst>
        </pc:spChg>
        <pc:spChg chg="add mod">
          <ac:chgData name="Sterner, Liz" userId="2dba2460-96c8-4f94-b74b-5679ed122680" providerId="ADAL" clId="{742D70F9-8E8B-4CD0-8698-593B2B4D77AA}" dt="2022-07-21T13:15:32.938" v="1850"/>
          <ac:spMkLst>
            <pc:docMk/>
            <pc:sldMk cId="2513141147" sldId="263"/>
            <ac:spMk id="12" creationId="{504E9BBB-365F-4176-8CEA-58A6CBF3FA28}"/>
          </ac:spMkLst>
        </pc:spChg>
        <pc:spChg chg="add mod">
          <ac:chgData name="Sterner, Liz" userId="2dba2460-96c8-4f94-b74b-5679ed122680" providerId="ADAL" clId="{742D70F9-8E8B-4CD0-8698-593B2B4D77AA}" dt="2022-07-21T13:15:32.938" v="1850"/>
          <ac:spMkLst>
            <pc:docMk/>
            <pc:sldMk cId="2513141147" sldId="263"/>
            <ac:spMk id="13" creationId="{1432C977-0030-4282-8A89-14CE2F69A478}"/>
          </ac:spMkLst>
        </pc:spChg>
        <pc:cxnChg chg="add mod">
          <ac:chgData name="Sterner, Liz" userId="2dba2460-96c8-4f94-b74b-5679ed122680" providerId="ADAL" clId="{742D70F9-8E8B-4CD0-8698-593B2B4D77AA}" dt="2022-07-21T13:15:32.938" v="1850"/>
          <ac:cxnSpMkLst>
            <pc:docMk/>
            <pc:sldMk cId="2513141147" sldId="263"/>
            <ac:cxnSpMk id="4" creationId="{AE339600-88E6-438E-B23A-0556CE84B00D}"/>
          </ac:cxnSpMkLst>
        </pc:cxnChg>
        <pc:cxnChg chg="add mod">
          <ac:chgData name="Sterner, Liz" userId="2dba2460-96c8-4f94-b74b-5679ed122680" providerId="ADAL" clId="{742D70F9-8E8B-4CD0-8698-593B2B4D77AA}" dt="2022-07-21T13:15:32.938" v="1850"/>
          <ac:cxnSpMkLst>
            <pc:docMk/>
            <pc:sldMk cId="2513141147" sldId="263"/>
            <ac:cxnSpMk id="5" creationId="{F330B489-D020-473F-9CCF-66A9645422DD}"/>
          </ac:cxnSpMkLst>
        </pc:cxnChg>
      </pc:sldChg>
      <pc:sldChg chg="addSp modSp new mod">
        <pc:chgData name="Sterner, Liz" userId="2dba2460-96c8-4f94-b74b-5679ed122680" providerId="ADAL" clId="{742D70F9-8E8B-4CD0-8698-593B2B4D77AA}" dt="2022-08-04T18:36:58.062" v="3748" actId="1076"/>
        <pc:sldMkLst>
          <pc:docMk/>
          <pc:sldMk cId="2558122416" sldId="264"/>
        </pc:sldMkLst>
        <pc:spChg chg="mod">
          <ac:chgData name="Sterner, Liz" userId="2dba2460-96c8-4f94-b74b-5679ed122680" providerId="ADAL" clId="{742D70F9-8E8B-4CD0-8698-593B2B4D77AA}" dt="2022-07-21T13:30:54.381" v="2403" actId="20577"/>
          <ac:spMkLst>
            <pc:docMk/>
            <pc:sldMk cId="2558122416" sldId="264"/>
            <ac:spMk id="2" creationId="{2E943A75-F7C7-4235-A061-5FA06AC2DC5D}"/>
          </ac:spMkLst>
        </pc:spChg>
        <pc:spChg chg="add mod">
          <ac:chgData name="Sterner, Liz" userId="2dba2460-96c8-4f94-b74b-5679ed122680" providerId="ADAL" clId="{742D70F9-8E8B-4CD0-8698-593B2B4D77AA}" dt="2022-08-04T18:36:40.355" v="3743" actId="1076"/>
          <ac:spMkLst>
            <pc:docMk/>
            <pc:sldMk cId="2558122416" sldId="264"/>
            <ac:spMk id="3" creationId="{4C014B3C-82BE-4578-8D66-F5AC9DF47061}"/>
          </ac:spMkLst>
        </pc:spChg>
        <pc:spChg chg="add mod">
          <ac:chgData name="Sterner, Liz" userId="2dba2460-96c8-4f94-b74b-5679ed122680" providerId="ADAL" clId="{742D70F9-8E8B-4CD0-8698-593B2B4D77AA}" dt="2022-08-04T18:36:47.984" v="3745" actId="1076"/>
          <ac:spMkLst>
            <pc:docMk/>
            <pc:sldMk cId="2558122416" sldId="264"/>
            <ac:spMk id="5" creationId="{4BA2C97F-440B-4A75-8045-C79C128E5768}"/>
          </ac:spMkLst>
        </pc:spChg>
        <pc:spChg chg="add mod">
          <ac:chgData name="Sterner, Liz" userId="2dba2460-96c8-4f94-b74b-5679ed122680" providerId="ADAL" clId="{742D70F9-8E8B-4CD0-8698-593B2B4D77AA}" dt="2022-08-04T18:36:58.062" v="3748" actId="1076"/>
          <ac:spMkLst>
            <pc:docMk/>
            <pc:sldMk cId="2558122416" sldId="264"/>
            <ac:spMk id="7" creationId="{D3D5E6C5-32FB-4DE0-9F80-7625812B3E75}"/>
          </ac:spMkLst>
        </pc:spChg>
        <pc:spChg chg="add mod">
          <ac:chgData name="Sterner, Liz" userId="2dba2460-96c8-4f94-b74b-5679ed122680" providerId="ADAL" clId="{742D70F9-8E8B-4CD0-8698-593B2B4D77AA}" dt="2022-08-04T18:35:59.930" v="3736" actId="1076"/>
          <ac:spMkLst>
            <pc:docMk/>
            <pc:sldMk cId="2558122416" sldId="264"/>
            <ac:spMk id="9" creationId="{4CC7C827-2579-48A8-9B73-966BA65B3F08}"/>
          </ac:spMkLst>
        </pc:spChg>
        <pc:graphicFrameChg chg="add mod">
          <ac:chgData name="Sterner, Liz" userId="2dba2460-96c8-4f94-b74b-5679ed122680" providerId="ADAL" clId="{742D70F9-8E8B-4CD0-8698-593B2B4D77AA}" dt="2022-08-04T18:36:42.929" v="3744" actId="14100"/>
          <ac:graphicFrameMkLst>
            <pc:docMk/>
            <pc:sldMk cId="2558122416" sldId="264"/>
            <ac:graphicFrameMk id="4" creationId="{C637DC8B-2C5B-4245-A14B-29251CEE9F69}"/>
          </ac:graphicFrameMkLst>
        </pc:graphicFrameChg>
        <pc:graphicFrameChg chg="add mod">
          <ac:chgData name="Sterner, Liz" userId="2dba2460-96c8-4f94-b74b-5679ed122680" providerId="ADAL" clId="{742D70F9-8E8B-4CD0-8698-593B2B4D77AA}" dt="2022-08-04T18:36:53.613" v="3747" actId="14100"/>
          <ac:graphicFrameMkLst>
            <pc:docMk/>
            <pc:sldMk cId="2558122416" sldId="264"/>
            <ac:graphicFrameMk id="6" creationId="{9FA2B35F-32E4-4ACE-BAAF-46298243369B}"/>
          </ac:graphicFrameMkLst>
        </pc:graphicFrameChg>
      </pc:sldChg>
      <pc:sldChg chg="addSp modSp new mod">
        <pc:chgData name="Sterner, Liz" userId="2dba2460-96c8-4f94-b74b-5679ed122680" providerId="ADAL" clId="{742D70F9-8E8B-4CD0-8698-593B2B4D77AA}" dt="2022-08-09T15:04:01.977" v="5582" actId="20577"/>
        <pc:sldMkLst>
          <pc:docMk/>
          <pc:sldMk cId="438463115" sldId="265"/>
        </pc:sldMkLst>
        <pc:spChg chg="mod">
          <ac:chgData name="Sterner, Liz" userId="2dba2460-96c8-4f94-b74b-5679ed122680" providerId="ADAL" clId="{742D70F9-8E8B-4CD0-8698-593B2B4D77AA}" dt="2022-07-21T15:08:57.165" v="3725" actId="20577"/>
          <ac:spMkLst>
            <pc:docMk/>
            <pc:sldMk cId="438463115" sldId="265"/>
            <ac:spMk id="2" creationId="{A6DFBDCA-8C4D-4DE8-ABED-04515E2F990B}"/>
          </ac:spMkLst>
        </pc:spChg>
        <pc:graphicFrameChg chg="add mod">
          <ac:chgData name="Sterner, Liz" userId="2dba2460-96c8-4f94-b74b-5679ed122680" providerId="ADAL" clId="{742D70F9-8E8B-4CD0-8698-593B2B4D77AA}" dt="2022-08-09T15:04:01.977" v="5582" actId="20577"/>
          <ac:graphicFrameMkLst>
            <pc:docMk/>
            <pc:sldMk cId="438463115" sldId="265"/>
            <ac:graphicFrameMk id="4" creationId="{9716B1E0-3231-4583-B9A9-4BCA6B47CFF2}"/>
          </ac:graphicFrameMkLst>
        </pc:graphicFrameChg>
      </pc:sldChg>
      <pc:sldChg chg="addSp delSp modSp add mod modAnim">
        <pc:chgData name="Sterner, Liz" userId="2dba2460-96c8-4f94-b74b-5679ed122680" providerId="ADAL" clId="{742D70F9-8E8B-4CD0-8698-593B2B4D77AA}" dt="2022-08-09T15:02:30.222" v="5527"/>
        <pc:sldMkLst>
          <pc:docMk/>
          <pc:sldMk cId="1106065087" sldId="266"/>
        </pc:sldMkLst>
        <pc:spChg chg="mod">
          <ac:chgData name="Sterner, Liz" userId="2dba2460-96c8-4f94-b74b-5679ed122680" providerId="ADAL" clId="{742D70F9-8E8B-4CD0-8698-593B2B4D77AA}" dt="2022-08-04T19:24:02.721" v="3811" actId="20577"/>
          <ac:spMkLst>
            <pc:docMk/>
            <pc:sldMk cId="1106065087" sldId="266"/>
            <ac:spMk id="2" creationId="{A6DFBDCA-8C4D-4DE8-ABED-04515E2F990B}"/>
          </ac:spMkLst>
        </pc:spChg>
        <pc:spChg chg="add mod">
          <ac:chgData name="Sterner, Liz" userId="2dba2460-96c8-4f94-b74b-5679ed122680" providerId="ADAL" clId="{742D70F9-8E8B-4CD0-8698-593B2B4D77AA}" dt="2022-08-08T14:01:15.152" v="4426" actId="1036"/>
          <ac:spMkLst>
            <pc:docMk/>
            <pc:sldMk cId="1106065087" sldId="266"/>
            <ac:spMk id="8" creationId="{34A33B5E-20FF-4DAD-833E-09FA2E4BA075}"/>
          </ac:spMkLst>
        </pc:spChg>
        <pc:spChg chg="add del mod">
          <ac:chgData name="Sterner, Liz" userId="2dba2460-96c8-4f94-b74b-5679ed122680" providerId="ADAL" clId="{742D70F9-8E8B-4CD0-8698-593B2B4D77AA}" dt="2022-08-08T13:50:37.087" v="3937" actId="478"/>
          <ac:spMkLst>
            <pc:docMk/>
            <pc:sldMk cId="1106065087" sldId="266"/>
            <ac:spMk id="9" creationId="{77C2C55E-057B-43CA-8F50-CDAD4B6ECF80}"/>
          </ac:spMkLst>
        </pc:spChg>
        <pc:spChg chg="add del mod">
          <ac:chgData name="Sterner, Liz" userId="2dba2460-96c8-4f94-b74b-5679ed122680" providerId="ADAL" clId="{742D70F9-8E8B-4CD0-8698-593B2B4D77AA}" dt="2022-08-08T13:51:18.672" v="3940" actId="478"/>
          <ac:spMkLst>
            <pc:docMk/>
            <pc:sldMk cId="1106065087" sldId="266"/>
            <ac:spMk id="10" creationId="{784FAD38-A0DF-4AB7-8015-0B246631C399}"/>
          </ac:spMkLst>
        </pc:spChg>
        <pc:spChg chg="add mod">
          <ac:chgData name="Sterner, Liz" userId="2dba2460-96c8-4f94-b74b-5679ed122680" providerId="ADAL" clId="{742D70F9-8E8B-4CD0-8698-593B2B4D77AA}" dt="2022-08-08T14:01:15.152" v="4426" actId="1036"/>
          <ac:spMkLst>
            <pc:docMk/>
            <pc:sldMk cId="1106065087" sldId="266"/>
            <ac:spMk id="11" creationId="{C945058C-A3D0-4790-AEFA-948D4575FAC0}"/>
          </ac:spMkLst>
        </pc:spChg>
        <pc:spChg chg="add mod">
          <ac:chgData name="Sterner, Liz" userId="2dba2460-96c8-4f94-b74b-5679ed122680" providerId="ADAL" clId="{742D70F9-8E8B-4CD0-8698-593B2B4D77AA}" dt="2022-08-08T14:06:08.184" v="4520" actId="20577"/>
          <ac:spMkLst>
            <pc:docMk/>
            <pc:sldMk cId="1106065087" sldId="266"/>
            <ac:spMk id="12" creationId="{C051E09F-E72A-43F4-893C-92EE11BC94DD}"/>
          </ac:spMkLst>
        </pc:spChg>
        <pc:spChg chg="add mod">
          <ac:chgData name="Sterner, Liz" userId="2dba2460-96c8-4f94-b74b-5679ed122680" providerId="ADAL" clId="{742D70F9-8E8B-4CD0-8698-593B2B4D77AA}" dt="2022-08-08T14:01:28.257" v="4429" actId="1076"/>
          <ac:spMkLst>
            <pc:docMk/>
            <pc:sldMk cId="1106065087" sldId="266"/>
            <ac:spMk id="13" creationId="{341E5885-7F3E-43C9-972D-448A6591D135}"/>
          </ac:spMkLst>
        </pc:spChg>
        <pc:spChg chg="add del mod">
          <ac:chgData name="Sterner, Liz" userId="2dba2460-96c8-4f94-b74b-5679ed122680" providerId="ADAL" clId="{742D70F9-8E8B-4CD0-8698-593B2B4D77AA}" dt="2022-08-08T14:26:10.871" v="5333" actId="478"/>
          <ac:spMkLst>
            <pc:docMk/>
            <pc:sldMk cId="1106065087" sldId="266"/>
            <ac:spMk id="14" creationId="{AF11BC2B-4BD0-4F04-9DA9-3E05ECC356AD}"/>
          </ac:spMkLst>
        </pc:spChg>
        <pc:spChg chg="add del mod">
          <ac:chgData name="Sterner, Liz" userId="2dba2460-96c8-4f94-b74b-5679ed122680" providerId="ADAL" clId="{742D70F9-8E8B-4CD0-8698-593B2B4D77AA}" dt="2022-08-08T14:26:13.064" v="5334" actId="478"/>
          <ac:spMkLst>
            <pc:docMk/>
            <pc:sldMk cId="1106065087" sldId="266"/>
            <ac:spMk id="15" creationId="{86D7E717-029A-4A96-98B1-86C719BEE94E}"/>
          </ac:spMkLst>
        </pc:spChg>
        <pc:spChg chg="add del">
          <ac:chgData name="Sterner, Liz" userId="2dba2460-96c8-4f94-b74b-5679ed122680" providerId="ADAL" clId="{742D70F9-8E8B-4CD0-8698-593B2B4D77AA}" dt="2022-08-08T14:06:39.159" v="4524" actId="478"/>
          <ac:spMkLst>
            <pc:docMk/>
            <pc:sldMk cId="1106065087" sldId="266"/>
            <ac:spMk id="17" creationId="{57230A30-6B14-4DD7-99A7-406CC05473CB}"/>
          </ac:spMkLst>
        </pc:spChg>
        <pc:spChg chg="add mod">
          <ac:chgData name="Sterner, Liz" userId="2dba2460-96c8-4f94-b74b-5679ed122680" providerId="ADAL" clId="{742D70F9-8E8B-4CD0-8698-593B2B4D77AA}" dt="2022-08-08T14:26:17.458" v="5335" actId="1076"/>
          <ac:spMkLst>
            <pc:docMk/>
            <pc:sldMk cId="1106065087" sldId="266"/>
            <ac:spMk id="18" creationId="{7A64EE25-405B-4FA8-A0A2-608F0E067CA0}"/>
          </ac:spMkLst>
        </pc:spChg>
        <pc:spChg chg="add mod">
          <ac:chgData name="Sterner, Liz" userId="2dba2460-96c8-4f94-b74b-5679ed122680" providerId="ADAL" clId="{742D70F9-8E8B-4CD0-8698-593B2B4D77AA}" dt="2022-08-08T14:27:15.334" v="5514" actId="1076"/>
          <ac:spMkLst>
            <pc:docMk/>
            <pc:sldMk cId="1106065087" sldId="266"/>
            <ac:spMk id="19" creationId="{5EADC74E-E793-441D-8041-ECC09DCA5CEC}"/>
          </ac:spMkLst>
        </pc:spChg>
        <pc:graphicFrameChg chg="add del mod">
          <ac:chgData name="Sterner, Liz" userId="2dba2460-96c8-4f94-b74b-5679ed122680" providerId="ADAL" clId="{742D70F9-8E8B-4CD0-8698-593B2B4D77AA}" dt="2022-08-08T13:44:09.186" v="3835" actId="478"/>
          <ac:graphicFrameMkLst>
            <pc:docMk/>
            <pc:sldMk cId="1106065087" sldId="266"/>
            <ac:graphicFrameMk id="4" creationId="{26BA85FA-5B7D-4BBB-B5B6-322DAF0CCE14}"/>
          </ac:graphicFrameMkLst>
        </pc:graphicFrameChg>
        <pc:graphicFrameChg chg="add del mod">
          <ac:chgData name="Sterner, Liz" userId="2dba2460-96c8-4f94-b74b-5679ed122680" providerId="ADAL" clId="{742D70F9-8E8B-4CD0-8698-593B2B4D77AA}" dt="2022-08-08T13:44:11.011" v="3836" actId="478"/>
          <ac:graphicFrameMkLst>
            <pc:docMk/>
            <pc:sldMk cId="1106065087" sldId="266"/>
            <ac:graphicFrameMk id="5" creationId="{26BA85FA-5B7D-4BBB-B5B6-322DAF0CCE14}"/>
          </ac:graphicFrameMkLst>
        </pc:graphicFrameChg>
        <pc:graphicFrameChg chg="add mod modGraphic">
          <ac:chgData name="Sterner, Liz" userId="2dba2460-96c8-4f94-b74b-5679ed122680" providerId="ADAL" clId="{742D70F9-8E8B-4CD0-8698-593B2B4D77AA}" dt="2022-08-08T13:47:44.045" v="3849" actId="1076"/>
          <ac:graphicFrameMkLst>
            <pc:docMk/>
            <pc:sldMk cId="1106065087" sldId="266"/>
            <ac:graphicFrameMk id="6" creationId="{343F149E-60EF-4529-8AD3-A9AC6AD84022}"/>
          </ac:graphicFrameMkLst>
        </pc:graphicFrameChg>
        <pc:picChg chg="add mod">
          <ac:chgData name="Sterner, Liz" userId="2dba2460-96c8-4f94-b74b-5679ed122680" providerId="ADAL" clId="{742D70F9-8E8B-4CD0-8698-593B2B4D77AA}" dt="2022-08-08T13:48:31.309" v="3860" actId="1036"/>
          <ac:picMkLst>
            <pc:docMk/>
            <pc:sldMk cId="1106065087" sldId="266"/>
            <ac:picMk id="7" creationId="{6DA24F86-6F79-4AB7-9A12-24E8701A1691}"/>
          </ac:picMkLst>
        </pc:picChg>
      </pc:sldChg>
      <pc:sldChg chg="addSp delSp modSp new del mod">
        <pc:chgData name="Sterner, Liz" userId="2dba2460-96c8-4f94-b74b-5679ed122680" providerId="ADAL" clId="{742D70F9-8E8B-4CD0-8698-593B2B4D77AA}" dt="2022-08-08T14:27:26.375" v="5515" actId="47"/>
        <pc:sldMkLst>
          <pc:docMk/>
          <pc:sldMk cId="4205518673" sldId="267"/>
        </pc:sldMkLst>
        <pc:spChg chg="mod">
          <ac:chgData name="Sterner, Liz" userId="2dba2460-96c8-4f94-b74b-5679ed122680" providerId="ADAL" clId="{742D70F9-8E8B-4CD0-8698-593B2B4D77AA}" dt="2022-08-08T14:06:32.311" v="4523"/>
          <ac:spMkLst>
            <pc:docMk/>
            <pc:sldMk cId="4205518673" sldId="267"/>
            <ac:spMk id="2" creationId="{CCAAB4A1-9DDA-42CB-84B3-E9BE9329796C}"/>
          </ac:spMkLst>
        </pc:spChg>
        <pc:spChg chg="add mod">
          <ac:chgData name="Sterner, Liz" userId="2dba2460-96c8-4f94-b74b-5679ed122680" providerId="ADAL" clId="{742D70F9-8E8B-4CD0-8698-593B2B4D77AA}" dt="2022-08-08T14:11:30.790" v="4634" actId="1076"/>
          <ac:spMkLst>
            <pc:docMk/>
            <pc:sldMk cId="4205518673" sldId="267"/>
            <ac:spMk id="4" creationId="{D4B3631A-809F-4BEA-B300-15560C285F8F}"/>
          </ac:spMkLst>
        </pc:spChg>
        <pc:spChg chg="add del mod">
          <ac:chgData name="Sterner, Liz" userId="2dba2460-96c8-4f94-b74b-5679ed122680" providerId="ADAL" clId="{742D70F9-8E8B-4CD0-8698-593B2B4D77AA}" dt="2022-08-08T14:10:44.544" v="4583" actId="478"/>
          <ac:spMkLst>
            <pc:docMk/>
            <pc:sldMk cId="4205518673" sldId="267"/>
            <ac:spMk id="5" creationId="{EE8DC80B-501D-4D96-AA57-88B7B2275185}"/>
          </ac:spMkLst>
        </pc:spChg>
        <pc:spChg chg="add mod">
          <ac:chgData name="Sterner, Liz" userId="2dba2460-96c8-4f94-b74b-5679ed122680" providerId="ADAL" clId="{742D70F9-8E8B-4CD0-8698-593B2B4D77AA}" dt="2022-08-08T14:12:01.470" v="4640" actId="207"/>
          <ac:spMkLst>
            <pc:docMk/>
            <pc:sldMk cId="4205518673" sldId="267"/>
            <ac:spMk id="6" creationId="{F1C1D8A3-5FF2-43A0-8394-55A56C6A2B79}"/>
          </ac:spMkLst>
        </pc:spChg>
      </pc:sldChg>
      <pc:sldChg chg="addSp delSp modSp add mod">
        <pc:chgData name="Sterner, Liz" userId="2dba2460-96c8-4f94-b74b-5679ed122680" providerId="ADAL" clId="{742D70F9-8E8B-4CD0-8698-593B2B4D77AA}" dt="2022-08-08T14:16:40.812" v="4863" actId="1076"/>
        <pc:sldMkLst>
          <pc:docMk/>
          <pc:sldMk cId="3087052448" sldId="268"/>
        </pc:sldMkLst>
        <pc:spChg chg="add mod">
          <ac:chgData name="Sterner, Liz" userId="2dba2460-96c8-4f94-b74b-5679ed122680" providerId="ADAL" clId="{742D70F9-8E8B-4CD0-8698-593B2B4D77AA}" dt="2022-08-08T14:16:40.812" v="4863" actId="1076"/>
          <ac:spMkLst>
            <pc:docMk/>
            <pc:sldMk cId="3087052448" sldId="268"/>
            <ac:spMk id="4" creationId="{62137A38-44F3-495E-8C0F-AEF156B63350}"/>
          </ac:spMkLst>
        </pc:spChg>
        <pc:spChg chg="del">
          <ac:chgData name="Sterner, Liz" userId="2dba2460-96c8-4f94-b74b-5679ed122680" providerId="ADAL" clId="{742D70F9-8E8B-4CD0-8698-593B2B4D77AA}" dt="2022-08-08T14:14:58.565" v="4643" actId="478"/>
          <ac:spMkLst>
            <pc:docMk/>
            <pc:sldMk cId="3087052448" sldId="268"/>
            <ac:spMk id="14" creationId="{AF11BC2B-4BD0-4F04-9DA9-3E05ECC356AD}"/>
          </ac:spMkLst>
        </pc:spChg>
        <pc:spChg chg="del">
          <ac:chgData name="Sterner, Liz" userId="2dba2460-96c8-4f94-b74b-5679ed122680" providerId="ADAL" clId="{742D70F9-8E8B-4CD0-8698-593B2B4D77AA}" dt="2022-08-08T14:15:02.411" v="4645" actId="478"/>
          <ac:spMkLst>
            <pc:docMk/>
            <pc:sldMk cId="3087052448" sldId="268"/>
            <ac:spMk id="15" creationId="{86D7E717-029A-4A96-98B1-86C719BEE94E}"/>
          </ac:spMkLst>
        </pc:spChg>
        <pc:spChg chg="del">
          <ac:chgData name="Sterner, Liz" userId="2dba2460-96c8-4f94-b74b-5679ed122680" providerId="ADAL" clId="{742D70F9-8E8B-4CD0-8698-593B2B4D77AA}" dt="2022-08-08T14:15:00.773" v="4644" actId="478"/>
          <ac:spMkLst>
            <pc:docMk/>
            <pc:sldMk cId="3087052448" sldId="268"/>
            <ac:spMk id="18" creationId="{7A64EE25-405B-4FA8-A0A2-608F0E067CA0}"/>
          </ac:spMkLst>
        </pc:spChg>
      </pc:sldChg>
      <pc:sldChg chg="addSp delSp modSp add mod modAnim">
        <pc:chgData name="Sterner, Liz" userId="2dba2460-96c8-4f94-b74b-5679ed122680" providerId="ADAL" clId="{742D70F9-8E8B-4CD0-8698-593B2B4D77AA}" dt="2022-08-09T15:01:56.079" v="5523"/>
        <pc:sldMkLst>
          <pc:docMk/>
          <pc:sldMk cId="2017648507" sldId="269"/>
        </pc:sldMkLst>
        <pc:spChg chg="add mod">
          <ac:chgData name="Sterner, Liz" userId="2dba2460-96c8-4f94-b74b-5679ed122680" providerId="ADAL" clId="{742D70F9-8E8B-4CD0-8698-593B2B4D77AA}" dt="2022-08-08T14:24:22.958" v="5172" actId="20577"/>
          <ac:spMkLst>
            <pc:docMk/>
            <pc:sldMk cId="2017648507" sldId="269"/>
            <ac:spMk id="4" creationId="{3222BBE1-6123-4DD4-ADF1-29421133F4B0}"/>
          </ac:spMkLst>
        </pc:spChg>
        <pc:spChg chg="mod">
          <ac:chgData name="Sterner, Liz" userId="2dba2460-96c8-4f94-b74b-5679ed122680" providerId="ADAL" clId="{742D70F9-8E8B-4CD0-8698-593B2B4D77AA}" dt="2022-08-08T14:21:09.440" v="4995" actId="1076"/>
          <ac:spMkLst>
            <pc:docMk/>
            <pc:sldMk cId="2017648507" sldId="269"/>
            <ac:spMk id="14" creationId="{AF11BC2B-4BD0-4F04-9DA9-3E05ECC356AD}"/>
          </ac:spMkLst>
        </pc:spChg>
        <pc:spChg chg="del">
          <ac:chgData name="Sterner, Liz" userId="2dba2460-96c8-4f94-b74b-5679ed122680" providerId="ADAL" clId="{742D70F9-8E8B-4CD0-8698-593B2B4D77AA}" dt="2022-08-08T14:16:59.360" v="4865" actId="478"/>
          <ac:spMkLst>
            <pc:docMk/>
            <pc:sldMk cId="2017648507" sldId="269"/>
            <ac:spMk id="15" creationId="{86D7E717-029A-4A96-98B1-86C719BEE94E}"/>
          </ac:spMkLst>
        </pc:spChg>
        <pc:spChg chg="del mod">
          <ac:chgData name="Sterner, Liz" userId="2dba2460-96c8-4f94-b74b-5679ed122680" providerId="ADAL" clId="{742D70F9-8E8B-4CD0-8698-593B2B4D77AA}" dt="2022-08-08T14:17:03.161" v="4867" actId="478"/>
          <ac:spMkLst>
            <pc:docMk/>
            <pc:sldMk cId="2017648507" sldId="269"/>
            <ac:spMk id="18" creationId="{7A64EE25-405B-4FA8-A0A2-608F0E067CA0}"/>
          </ac:spMkLst>
        </pc:spChg>
        <pc:graphicFrameChg chg="ord modGraphic">
          <ac:chgData name="Sterner, Liz" userId="2dba2460-96c8-4f94-b74b-5679ed122680" providerId="ADAL" clId="{742D70F9-8E8B-4CD0-8698-593B2B4D77AA}" dt="2022-08-08T14:20:53.617" v="4994"/>
          <ac:graphicFrameMkLst>
            <pc:docMk/>
            <pc:sldMk cId="2017648507" sldId="269"/>
            <ac:graphicFrameMk id="6" creationId="{343F149E-60EF-4529-8AD3-A9AC6AD84022}"/>
          </ac:graphicFrameMkLst>
        </pc:graphicFrameChg>
      </pc:sldChg>
      <pc:sldChg chg="addSp delSp modSp add mod modAnim">
        <pc:chgData name="Sterner, Liz" userId="2dba2460-96c8-4f94-b74b-5679ed122680" providerId="ADAL" clId="{742D70F9-8E8B-4CD0-8698-593B2B4D77AA}" dt="2022-08-09T15:02:14.516" v="5525"/>
        <pc:sldMkLst>
          <pc:docMk/>
          <pc:sldMk cId="2277173904" sldId="270"/>
        </pc:sldMkLst>
        <pc:spChg chg="del">
          <ac:chgData name="Sterner, Liz" userId="2dba2460-96c8-4f94-b74b-5679ed122680" providerId="ADAL" clId="{742D70F9-8E8B-4CD0-8698-593B2B4D77AA}" dt="2022-08-08T14:22:27.191" v="5107" actId="478"/>
          <ac:spMkLst>
            <pc:docMk/>
            <pc:sldMk cId="2277173904" sldId="270"/>
            <ac:spMk id="14" creationId="{AF11BC2B-4BD0-4F04-9DA9-3E05ECC356AD}"/>
          </ac:spMkLst>
        </pc:spChg>
        <pc:spChg chg="mod">
          <ac:chgData name="Sterner, Liz" userId="2dba2460-96c8-4f94-b74b-5679ed122680" providerId="ADAL" clId="{742D70F9-8E8B-4CD0-8698-593B2B4D77AA}" dt="2022-08-08T14:22:35.481" v="5109" actId="1076"/>
          <ac:spMkLst>
            <pc:docMk/>
            <pc:sldMk cId="2277173904" sldId="270"/>
            <ac:spMk id="15" creationId="{86D7E717-029A-4A96-98B1-86C719BEE94E}"/>
          </ac:spMkLst>
        </pc:spChg>
        <pc:spChg chg="add mod">
          <ac:chgData name="Sterner, Liz" userId="2dba2460-96c8-4f94-b74b-5679ed122680" providerId="ADAL" clId="{742D70F9-8E8B-4CD0-8698-593B2B4D77AA}" dt="2022-08-08T14:25:36.974" v="5332" actId="20577"/>
          <ac:spMkLst>
            <pc:docMk/>
            <pc:sldMk cId="2277173904" sldId="270"/>
            <ac:spMk id="16" creationId="{623CD5E6-8FE8-4EE7-B2D6-B0DC8A742FE9}"/>
          </ac:spMkLst>
        </pc:spChg>
        <pc:spChg chg="del">
          <ac:chgData name="Sterner, Liz" userId="2dba2460-96c8-4f94-b74b-5679ed122680" providerId="ADAL" clId="{742D70F9-8E8B-4CD0-8698-593B2B4D77AA}" dt="2022-08-08T14:22:29.760" v="5108" actId="478"/>
          <ac:spMkLst>
            <pc:docMk/>
            <pc:sldMk cId="2277173904" sldId="270"/>
            <ac:spMk id="18" creationId="{7A64EE25-405B-4FA8-A0A2-608F0E067CA0}"/>
          </ac:spMkLst>
        </pc:spChg>
        <pc:graphicFrameChg chg="ord modGraphic">
          <ac:chgData name="Sterner, Liz" userId="2dba2460-96c8-4f94-b74b-5679ed122680" providerId="ADAL" clId="{742D70F9-8E8B-4CD0-8698-593B2B4D77AA}" dt="2022-08-08T14:23:48.380" v="5128"/>
          <ac:graphicFrameMkLst>
            <pc:docMk/>
            <pc:sldMk cId="2277173904" sldId="270"/>
            <ac:graphicFrameMk id="6" creationId="{343F149E-60EF-4529-8AD3-A9AC6AD84022}"/>
          </ac:graphicFrameMkLst>
        </pc:graphicFrameChg>
      </pc:sldChg>
      <pc:sldMasterChg chg="modSldLayout">
        <pc:chgData name="Sterner, Liz" userId="2dba2460-96c8-4f94-b74b-5679ed122680" providerId="ADAL" clId="{742D70F9-8E8B-4CD0-8698-593B2B4D77AA}" dt="2022-08-01T17:17:38.191" v="3728"/>
        <pc:sldMasterMkLst>
          <pc:docMk/>
          <pc:sldMasterMk cId="1335213886" sldId="2147483660"/>
        </pc:sldMasterMkLst>
        <pc:sldLayoutChg chg="addSp modSp">
          <pc:chgData name="Sterner, Liz" userId="2dba2460-96c8-4f94-b74b-5679ed122680" providerId="ADAL" clId="{742D70F9-8E8B-4CD0-8698-593B2B4D77AA}" dt="2022-08-01T17:17:34.349" v="3726"/>
          <pc:sldLayoutMkLst>
            <pc:docMk/>
            <pc:sldMasterMk cId="1335213886" sldId="2147483660"/>
            <pc:sldLayoutMk cId="47086396" sldId="2147483661"/>
          </pc:sldLayoutMkLst>
          <pc:spChg chg="add mod">
            <ac:chgData name="Sterner, Liz" userId="2dba2460-96c8-4f94-b74b-5679ed122680" providerId="ADAL" clId="{742D70F9-8E8B-4CD0-8698-593B2B4D77AA}" dt="2022-08-01T17:17:34.349" v="3726"/>
            <ac:spMkLst>
              <pc:docMk/>
              <pc:sldMasterMk cId="1335213886" sldId="2147483660"/>
              <pc:sldLayoutMk cId="47086396" sldId="2147483661"/>
              <ac:spMk id="6" creationId="{1D981346-FE5F-49B2-8D4A-213BEC6CACD7}"/>
            </ac:spMkLst>
          </pc:spChg>
        </pc:sldLayoutChg>
        <pc:sldLayoutChg chg="addSp delSp modSp">
          <pc:chgData name="Sterner, Liz" userId="2dba2460-96c8-4f94-b74b-5679ed122680" providerId="ADAL" clId="{742D70F9-8E8B-4CD0-8698-593B2B4D77AA}" dt="2022-08-01T17:17:38.191" v="3728"/>
          <pc:sldLayoutMkLst>
            <pc:docMk/>
            <pc:sldMasterMk cId="1335213886" sldId="2147483660"/>
            <pc:sldLayoutMk cId="293083667" sldId="2147483662"/>
          </pc:sldLayoutMkLst>
          <pc:spChg chg="add del mod">
            <ac:chgData name="Sterner, Liz" userId="2dba2460-96c8-4f94-b74b-5679ed122680" providerId="ADAL" clId="{742D70F9-8E8B-4CD0-8698-593B2B4D77AA}" dt="2022-08-01T17:17:38.191" v="3728"/>
            <ac:spMkLst>
              <pc:docMk/>
              <pc:sldMasterMk cId="1335213886" sldId="2147483660"/>
              <pc:sldLayoutMk cId="293083667" sldId="2147483662"/>
              <ac:spMk id="7" creationId="{084CF3AC-A08A-41C8-8CAA-57F1529448ED}"/>
            </ac:spMkLst>
          </pc:spChg>
        </pc:sldLayoutChg>
      </pc:sldMasterChg>
    </pc:docChg>
  </pc:docChgLst>
  <pc:docChgLst>
    <pc:chgData name="Sterner, Liz" userId="2dba2460-96c8-4f94-b74b-5679ed122680" providerId="ADAL" clId="{9DF7C0D3-68A9-4513-9596-DFCA367E1EE4}"/>
    <pc:docChg chg="modSld">
      <pc:chgData name="Sterner, Liz" userId="2dba2460-96c8-4f94-b74b-5679ed122680" providerId="ADAL" clId="{9DF7C0D3-68A9-4513-9596-DFCA367E1EE4}" dt="2023-03-28T20:59:05.914" v="265" actId="20577"/>
      <pc:docMkLst>
        <pc:docMk/>
      </pc:docMkLst>
      <pc:sldChg chg="modNotesTx">
        <pc:chgData name="Sterner, Liz" userId="2dba2460-96c8-4f94-b74b-5679ed122680" providerId="ADAL" clId="{9DF7C0D3-68A9-4513-9596-DFCA367E1EE4}" dt="2023-03-28T20:53:08.781" v="147" actId="20577"/>
        <pc:sldMkLst>
          <pc:docMk/>
          <pc:sldMk cId="2017648507" sldId="269"/>
        </pc:sldMkLst>
      </pc:sldChg>
      <pc:sldChg chg="modNotesTx">
        <pc:chgData name="Sterner, Liz" userId="2dba2460-96c8-4f94-b74b-5679ed122680" providerId="ADAL" clId="{9DF7C0D3-68A9-4513-9596-DFCA367E1EE4}" dt="2023-03-28T20:59:05.914" v="265" actId="20577"/>
        <pc:sldMkLst>
          <pc:docMk/>
          <pc:sldMk cId="2277173904" sldId="27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Effect of Molar</a:t>
            </a:r>
            <a:r>
              <a:rPr lang="en-US" baseline="0"/>
              <a:t> Mass</a:t>
            </a:r>
            <a:r>
              <a:rPr lang="en-US"/>
              <a:t> (M</a:t>
            </a:r>
            <a:r>
              <a:rPr lang="en-US" baseline="-25000"/>
              <a:t>w</a:t>
            </a:r>
            <a:r>
              <a:rPr lang="en-US" baseline="0"/>
              <a:t>) on Polystyrene Glass Transition Temperature (T</a:t>
            </a:r>
            <a:r>
              <a:rPr lang="en-US" baseline="-25000"/>
              <a:t>g</a:t>
            </a:r>
            <a:r>
              <a:rPr lang="en-US" baseline="0"/>
              <a:t>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F0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1940</c:v>
                </c:pt>
                <c:pt idx="1">
                  <c:v>4380</c:v>
                </c:pt>
                <c:pt idx="2">
                  <c:v>5480</c:v>
                </c:pt>
                <c:pt idx="3">
                  <c:v>12600</c:v>
                </c:pt>
                <c:pt idx="4">
                  <c:v>35100</c:v>
                </c:pt>
                <c:pt idx="5">
                  <c:v>65000</c:v>
                </c:pt>
                <c:pt idx="6">
                  <c:v>275000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60.4</c:v>
                </c:pt>
                <c:pt idx="1">
                  <c:v>79.900000000000006</c:v>
                </c:pt>
                <c:pt idx="2">
                  <c:v>82.4</c:v>
                </c:pt>
                <c:pt idx="3">
                  <c:v>93.4</c:v>
                </c:pt>
                <c:pt idx="4">
                  <c:v>103.1</c:v>
                </c:pt>
                <c:pt idx="5">
                  <c:v>104</c:v>
                </c:pt>
                <c:pt idx="6">
                  <c:v>106.4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44F-4F18-8A41-17D6038DB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7125279"/>
        <c:axId val="1017134847"/>
      </c:scatterChart>
      <c:valAx>
        <c:axId val="10171252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</a:t>
                </a:r>
                <a:r>
                  <a:rPr lang="en-US" baseline="-25000"/>
                  <a:t>w</a:t>
                </a:r>
                <a:r>
                  <a:rPr lang="en-US" baseline="0"/>
                  <a:t> (Da)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7134847"/>
        <c:crosses val="autoZero"/>
        <c:crossBetween val="midCat"/>
      </c:valAx>
      <c:valAx>
        <c:axId val="101713484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  <a:r>
                  <a:rPr lang="en-US" baseline="-25000"/>
                  <a:t>g</a:t>
                </a:r>
                <a:r>
                  <a:rPr lang="en-US" baseline="0"/>
                  <a:t> (°C)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71252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Dependence</a:t>
            </a:r>
            <a:r>
              <a:rPr lang="en-US" baseline="0"/>
              <a:t> of Cellulose Acetate Tensile Strength on Molar Mass (M</a:t>
            </a:r>
            <a:r>
              <a:rPr lang="en-US" baseline="-25000"/>
              <a:t>n</a:t>
            </a:r>
            <a:r>
              <a:rPr lang="en-US" baseline="0"/>
              <a:t>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F0"/>
                </a:solidFill>
              </a:ln>
              <a:effectLst/>
            </c:spPr>
          </c:marker>
          <c:xVal>
            <c:numRef>
              <c:f>Sheet1!$D$22:$D$25</c:f>
              <c:numCache>
                <c:formatCode>General</c:formatCode>
                <c:ptCount val="4"/>
                <c:pt idx="0">
                  <c:v>54306</c:v>
                </c:pt>
                <c:pt idx="1">
                  <c:v>71977</c:v>
                </c:pt>
                <c:pt idx="2">
                  <c:v>102578</c:v>
                </c:pt>
                <c:pt idx="3">
                  <c:v>187485</c:v>
                </c:pt>
              </c:numCache>
            </c:numRef>
          </c:xVal>
          <c:yVal>
            <c:numRef>
              <c:f>Sheet1!$A$22:$A$25</c:f>
              <c:numCache>
                <c:formatCode>General</c:formatCode>
                <c:ptCount val="4"/>
                <c:pt idx="0">
                  <c:v>625</c:v>
                </c:pt>
                <c:pt idx="1">
                  <c:v>810</c:v>
                </c:pt>
                <c:pt idx="2">
                  <c:v>970</c:v>
                </c:pt>
                <c:pt idx="3">
                  <c:v>1050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E3C-4FFB-80BA-941572611C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3369663"/>
        <c:axId val="833356351"/>
      </c:scatterChart>
      <c:valAx>
        <c:axId val="833369663"/>
        <c:scaling>
          <c:orientation val="minMax"/>
          <c:max val="200000"/>
          <c:min val="500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</a:t>
                </a:r>
                <a:r>
                  <a:rPr lang="en-US" baseline="-25000"/>
                  <a:t>n</a:t>
                </a:r>
                <a:r>
                  <a:rPr lang="en-US" baseline="0"/>
                  <a:t> (Da)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56351"/>
        <c:crosses val="autoZero"/>
        <c:crossBetween val="midCat"/>
      </c:valAx>
      <c:valAx>
        <c:axId val="833356351"/>
        <c:scaling>
          <c:orientation val="minMax"/>
          <c:min val="5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Tensile Strength</a:t>
                </a:r>
                <a:r>
                  <a:rPr lang="en-US" baseline="0"/>
                  <a:t> (kg/cm</a:t>
                </a:r>
                <a:r>
                  <a:rPr lang="en-US" baseline="30000"/>
                  <a:t>2</a:t>
                </a:r>
                <a:r>
                  <a:rPr lang="en-US" baseline="0"/>
                  <a:t>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36966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Dependence</a:t>
            </a:r>
            <a:r>
              <a:rPr lang="en-US" baseline="0"/>
              <a:t> of Polybutadiene Melt Viscosity on Molar Mass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Sheet1!$B$38</c:f>
              <c:strCache>
                <c:ptCount val="1"/>
                <c:pt idx="0">
                  <c:v>Melt Viscosity (P)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F0"/>
                </a:solidFill>
              </a:ln>
              <a:effectLst/>
            </c:spPr>
          </c:marker>
          <c:xVal>
            <c:numRef>
              <c:f>Sheet1!$A$39:$A$42</c:f>
              <c:numCache>
                <c:formatCode>General</c:formatCode>
                <c:ptCount val="4"/>
                <c:pt idx="0">
                  <c:v>10500</c:v>
                </c:pt>
                <c:pt idx="1">
                  <c:v>20000</c:v>
                </c:pt>
                <c:pt idx="2">
                  <c:v>46000</c:v>
                </c:pt>
                <c:pt idx="3">
                  <c:v>70900</c:v>
                </c:pt>
              </c:numCache>
            </c:numRef>
          </c:xVal>
          <c:yVal>
            <c:numRef>
              <c:f>Sheet1!$B$39:$B$42</c:f>
              <c:numCache>
                <c:formatCode>General</c:formatCode>
                <c:ptCount val="4"/>
                <c:pt idx="0">
                  <c:v>167</c:v>
                </c:pt>
                <c:pt idx="1">
                  <c:v>2150</c:v>
                </c:pt>
                <c:pt idx="2">
                  <c:v>35300</c:v>
                </c:pt>
                <c:pt idx="3">
                  <c:v>133000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268-4744-BE2C-C8F4E56D3B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8815983"/>
        <c:axId val="1148816815"/>
      </c:scatterChart>
      <c:valAx>
        <c:axId val="11488159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Molar Mass (Da)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816815"/>
        <c:crosses val="autoZero"/>
        <c:crossBetween val="midCat"/>
      </c:valAx>
      <c:valAx>
        <c:axId val="114881681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Melt</a:t>
                </a:r>
                <a:r>
                  <a:rPr lang="en-US" baseline="0"/>
                  <a:t> Viscosity (P)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8159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73A01-53F1-44DD-B269-4E46D5BBCBA0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1CDEF-8440-410D-A201-E6F9A6BB6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7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Intended Learning Outcomes:</a:t>
            </a:r>
          </a:p>
          <a:p>
            <a:r>
              <a:rPr lang="en-US" dirty="0"/>
              <a:t>-Students will be able to explain why we use multiple methods of describing polymer molecular weight</a:t>
            </a:r>
          </a:p>
          <a:p>
            <a:r>
              <a:rPr lang="en-US" dirty="0"/>
              <a:t>-Students will be able to define Mn, Mw, and Ð</a:t>
            </a:r>
          </a:p>
          <a:p>
            <a:r>
              <a:rPr lang="en-US" dirty="0"/>
              <a:t>-Students will be able to calculate Mn, Mw, and Ð from provided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1CDEF-8440-410D-A201-E6F9A6BB6E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97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1CDEF-8440-410D-A201-E6F9A6BB6E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21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intermediate step in the algebra should read 0.222 + 0.667 + 1.333 + 1.111 + 0.667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1CDEF-8440-410D-A201-E6F9A6BB6E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297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intermediate algebra </a:t>
            </a:r>
            <a:r>
              <a:rPr lang="en-US"/>
              <a:t>step should read: 0.111 + 0.500 + 1.333 </a:t>
            </a:r>
            <a:r>
              <a:rPr lang="en-US" dirty="0"/>
              <a:t>+ 1.389 + 1.000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1CDEF-8440-410D-A201-E6F9A6BB6E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66750"/>
            <a:ext cx="8001000" cy="2305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6096000"/>
            <a:ext cx="8001000" cy="609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63">
            <a:extLst>
              <a:ext uri="{FF2B5EF4-FFF2-40B4-BE49-F238E27FC236}">
                <a16:creationId xmlns:a16="http://schemas.microsoft.com/office/drawing/2014/main" id="{1D981346-FE5F-49B2-8D4A-213BEC6CAC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86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82565"/>
            <a:ext cx="2114550" cy="614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82565"/>
            <a:ext cx="6191250" cy="6142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2"/>
            <a:ext cx="8229600" cy="731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2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8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28600" y="1066800"/>
            <a:ext cx="8728842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5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8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0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6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82" name="Rectangle 58"/>
          <p:cNvSpPr>
            <a:spLocks noGrp="1" noChangeArrowheads="1"/>
          </p:cNvSpPr>
          <p:nvPr>
            <p:ph type="title"/>
          </p:nvPr>
        </p:nvSpPr>
        <p:spPr bwMode="auto">
          <a:xfrm>
            <a:off x="619217" y="152402"/>
            <a:ext cx="82296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683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684" name="Line 60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>
            <a:off x="3817938" y="68675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aseline="0" dirty="0">
                <a:solidFill>
                  <a:schemeClr val="bg1"/>
                </a:solidFill>
              </a:rPr>
              <a:t>Macromolecular Alliance for Community Resources and Outreach</a:t>
            </a:r>
          </a:p>
        </p:txBody>
      </p:sp>
      <p:sp>
        <p:nvSpPr>
          <p:cNvPr id="2668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34150"/>
            <a:ext cx="762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D7AC094-4C46-4533-95A5-D7826D1AB3D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1421DF-FD66-4CEF-8F2E-36833480EC51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1" y="24702"/>
            <a:ext cx="612648" cy="8595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6D1B2AF-F79A-4068-B237-6527B048D226}"/>
              </a:ext>
            </a:extLst>
          </p:cNvPr>
          <p:cNvPicPr>
            <a:picLocks/>
          </p:cNvPicPr>
          <p:nvPr/>
        </p:nvPicPr>
        <p:blipFill>
          <a:blip r:embed="rId13"/>
          <a:stretch>
            <a:fillRect/>
          </a:stretch>
        </p:blipFill>
        <p:spPr>
          <a:xfrm>
            <a:off x="359664" y="523970"/>
            <a:ext cx="1115568" cy="624682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49FE773-4A00-46ED-8E16-38F4CB0661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4593" y="170671"/>
            <a:ext cx="1611008" cy="337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521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3D1CB-29A5-4221-A77A-F6D6D94680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Describing Polymer Molar Mass:</a:t>
            </a:r>
            <a:br>
              <a:rPr lang="en-US" dirty="0"/>
            </a:br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, M</a:t>
            </a:r>
            <a:r>
              <a:rPr lang="en-US" baseline="-25000" dirty="0"/>
              <a:t>w</a:t>
            </a:r>
            <a:r>
              <a:rPr lang="en-US" dirty="0"/>
              <a:t>, and Ð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B09147-5FF6-4751-B5EA-0D53EBC4E8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2A2EF-B367-4D24-A7D7-7065F98E9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3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BDCA-8C4D-4DE8-ABED-04515E2F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, M</a:t>
            </a:r>
            <a:r>
              <a:rPr lang="en-US" baseline="-25000" dirty="0"/>
              <a:t>w</a:t>
            </a:r>
            <a:r>
              <a:rPr lang="en-US" dirty="0"/>
              <a:t>, and Ð Illustrated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0D3B46-54BC-4876-B40F-7FD916D01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43F149E-60EF-4529-8AD3-A9AC6AD84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946712"/>
              </p:ext>
            </p:extLst>
          </p:nvPr>
        </p:nvGraphicFramePr>
        <p:xfrm>
          <a:off x="442452" y="1338007"/>
          <a:ext cx="329184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45045161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853668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229898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979868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93219906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203575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13174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21278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94945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67315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06069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4734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6DA24F86-6F79-4AB7-9A12-24E8701A1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41" y="1410414"/>
            <a:ext cx="3123861" cy="31604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A33B5E-20FF-4DAD-833E-09FA2E4BA075}"/>
              </a:ext>
            </a:extLst>
          </p:cNvPr>
          <p:cNvSpPr txBox="1"/>
          <p:nvPr/>
        </p:nvSpPr>
        <p:spPr>
          <a:xfrm>
            <a:off x="3952568" y="2428569"/>
            <a:ext cx="4975122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Sample contains:</a:t>
            </a:r>
          </a:p>
          <a:p>
            <a:r>
              <a:rPr lang="en-US" dirty="0">
                <a:solidFill>
                  <a:srgbClr val="92D050"/>
                </a:solidFill>
              </a:rPr>
              <a:t>1 dimer</a:t>
            </a:r>
          </a:p>
          <a:p>
            <a:r>
              <a:rPr lang="en-US" dirty="0">
                <a:solidFill>
                  <a:srgbClr val="7030A0"/>
                </a:solidFill>
              </a:rPr>
              <a:t>2 trimers</a:t>
            </a:r>
          </a:p>
          <a:p>
            <a:r>
              <a:rPr lang="en-US" dirty="0">
                <a:solidFill>
                  <a:srgbClr val="FFC000"/>
                </a:solidFill>
              </a:rPr>
              <a:t>3 tetramers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2 pentamers</a:t>
            </a:r>
          </a:p>
          <a:p>
            <a:r>
              <a:rPr lang="en-US" dirty="0">
                <a:solidFill>
                  <a:srgbClr val="FF0000"/>
                </a:solidFill>
              </a:rPr>
              <a:t>1 hexamer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/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𝑝𝑜𝑙𝑦𝑚𝑒𝑟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𝑐h𝑎𝑖𝑛𝑠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blipFill>
                <a:blip r:embed="rId3"/>
                <a:stretch>
                  <a:fillRect l="-491" t="-2222" r="-983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/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blipFill>
                <a:blip r:embed="rId4"/>
                <a:stretch>
                  <a:fillRect l="-562" r="-101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41E5885-7F3E-43C9-972D-448A6591D135}"/>
              </a:ext>
            </a:extLst>
          </p:cNvPr>
          <p:cNvSpPr txBox="1"/>
          <p:nvPr/>
        </p:nvSpPr>
        <p:spPr>
          <a:xfrm>
            <a:off x="3882513" y="1348659"/>
            <a:ext cx="5115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Each bead is 1 g/mol or 1 Da</a:t>
            </a:r>
          </a:p>
          <a:p>
            <a:pPr algn="just"/>
            <a:r>
              <a:rPr lang="en-US" dirty="0"/>
              <a:t>Connected beads belong to the same polymer chain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64EE25-405B-4FA8-A0A2-608F0E067CA0}"/>
                  </a:ext>
                </a:extLst>
              </p:cNvPr>
              <p:cNvSpPr txBox="1"/>
              <p:nvPr/>
            </p:nvSpPr>
            <p:spPr>
              <a:xfrm>
                <a:off x="619217" y="5330735"/>
                <a:ext cx="194284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Ð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4.333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4.000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=1.083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A64EE25-405B-4FA8-A0A2-608F0E067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17" y="5330735"/>
                <a:ext cx="1942840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5EADC74E-E793-441D-8041-ECC09DCA5CEC}"/>
              </a:ext>
            </a:extLst>
          </p:cNvPr>
          <p:cNvSpPr txBox="1"/>
          <p:nvPr/>
        </p:nvSpPr>
        <p:spPr>
          <a:xfrm>
            <a:off x="2740877" y="5094267"/>
            <a:ext cx="59459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a fairly narrow Ð, meaning M</a:t>
            </a:r>
            <a:r>
              <a:rPr lang="en-US" baseline="-25000" dirty="0"/>
              <a:t>n</a:t>
            </a:r>
            <a:r>
              <a:rPr lang="en-US" dirty="0"/>
              <a:t> and M</a:t>
            </a:r>
            <a:r>
              <a:rPr lang="en-US" baseline="-25000" dirty="0"/>
              <a:t>w</a:t>
            </a:r>
            <a:r>
              <a:rPr lang="en-US" dirty="0"/>
              <a:t> are similar.</a:t>
            </a:r>
          </a:p>
          <a:p>
            <a:r>
              <a:rPr lang="en-US" dirty="0"/>
              <a:t>Based on the previous slide, what type of mechanism</a:t>
            </a:r>
          </a:p>
          <a:p>
            <a:r>
              <a:rPr lang="en-US" dirty="0"/>
              <a:t>Is most likely to have made this sample?</a:t>
            </a:r>
          </a:p>
        </p:txBody>
      </p:sp>
    </p:spTree>
    <p:extLst>
      <p:ext uri="{BB962C8B-B14F-4D97-AF65-F5344CB8AC3E}">
        <p14:creationId xmlns:p14="http://schemas.microsoft.com/office/powerpoint/2010/main" val="110606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BD67-DF67-46AD-A91D-A53A64A88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matter?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E45CE3-E8B2-4990-999C-472487234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525" y="1417616"/>
            <a:ext cx="3456950" cy="11088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2A100B0-E310-4F6A-A9B1-A5DE6DAAF399}"/>
              </a:ext>
            </a:extLst>
          </p:cNvPr>
          <p:cNvSpPr txBox="1"/>
          <p:nvPr/>
        </p:nvSpPr>
        <p:spPr>
          <a:xfrm>
            <a:off x="186813" y="1417615"/>
            <a:ext cx="2458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Styrene</a:t>
            </a:r>
            <a:endParaRPr lang="en-US" dirty="0"/>
          </a:p>
          <a:p>
            <a:pPr algn="ctr"/>
            <a:r>
              <a:rPr lang="en-US" dirty="0"/>
              <a:t>104.15 Da</a:t>
            </a:r>
          </a:p>
          <a:p>
            <a:pPr algn="ctr"/>
            <a:r>
              <a:rPr lang="en-US" dirty="0"/>
              <a:t>All molecules the same size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C28F9-DD9C-45F2-9E82-C4F1F712641A}"/>
              </a:ext>
            </a:extLst>
          </p:cNvPr>
          <p:cNvSpPr txBox="1"/>
          <p:nvPr/>
        </p:nvSpPr>
        <p:spPr>
          <a:xfrm>
            <a:off x="6499123" y="1417616"/>
            <a:ext cx="2458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Polystyrene</a:t>
            </a:r>
            <a:endParaRPr lang="en-US" dirty="0"/>
          </a:p>
          <a:p>
            <a:pPr algn="ctr"/>
            <a:r>
              <a:rPr lang="en-US" dirty="0"/>
              <a:t>n = 10 to ∞</a:t>
            </a:r>
          </a:p>
          <a:p>
            <a:pPr algn="ctr"/>
            <a:r>
              <a:rPr lang="en-US" dirty="0"/>
              <a:t>Different chain lengths within a single sample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D4514A-15B2-4368-9795-12DBD6648D16}"/>
              </a:ext>
            </a:extLst>
          </p:cNvPr>
          <p:cNvSpPr txBox="1"/>
          <p:nvPr/>
        </p:nvSpPr>
        <p:spPr>
          <a:xfrm>
            <a:off x="117987" y="6223819"/>
            <a:ext cx="8730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Source: “DSC Measurements of Polystyrene: The Effects of Molecular Weight on Glass Transition” Hitachi High-Tech Science Corporation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FB06253C-02EF-4B42-A8F6-687D0ABAD2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3081659"/>
              </p:ext>
            </p:extLst>
          </p:nvPr>
        </p:nvGraphicFramePr>
        <p:xfrm>
          <a:off x="358877" y="2937538"/>
          <a:ext cx="4572000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0642F67-4832-4AB2-8AFB-26A473D07EFD}"/>
              </a:ext>
            </a:extLst>
          </p:cNvPr>
          <p:cNvSpPr txBox="1"/>
          <p:nvPr/>
        </p:nvSpPr>
        <p:spPr>
          <a:xfrm>
            <a:off x="4930877" y="3582172"/>
            <a:ext cx="39173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/>
              <a:t>T</a:t>
            </a:r>
            <a:r>
              <a:rPr lang="en-US" sz="1600" baseline="-25000" dirty="0" err="1"/>
              <a:t>g</a:t>
            </a:r>
            <a:r>
              <a:rPr lang="en-US" sz="1600" dirty="0"/>
              <a:t> is dependent upon the polymer’s molar mass because longer chains result in more chain entanglement. These entanglements stiffen the material and increase </a:t>
            </a:r>
            <a:r>
              <a:rPr lang="en-US" sz="1600" dirty="0" err="1"/>
              <a:t>T</a:t>
            </a:r>
            <a:r>
              <a:rPr lang="en-US" sz="1600" baseline="-25000" dirty="0" err="1"/>
              <a:t>g</a:t>
            </a:r>
            <a:r>
              <a:rPr lang="en-US" sz="1600" dirty="0"/>
              <a:t>. Polystyrene of 10,000 Da wouldn’t make good plastic cups, but that of 100,000 Da would.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0E0BF-47A8-466F-A123-5AEC3352A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21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637DC8B-2C5B-4245-A14B-29251CEE9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2781134"/>
              </p:ext>
            </p:extLst>
          </p:nvPr>
        </p:nvGraphicFramePr>
        <p:xfrm>
          <a:off x="54293" y="3505199"/>
          <a:ext cx="4719487" cy="3121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E943A75-F7C7-4235-A061-5FA06AC2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matter?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014B3C-82BE-4578-8D66-F5AC9DF47061}"/>
              </a:ext>
            </a:extLst>
          </p:cNvPr>
          <p:cNvSpPr txBox="1"/>
          <p:nvPr/>
        </p:nvSpPr>
        <p:spPr>
          <a:xfrm>
            <a:off x="5034116" y="6194322"/>
            <a:ext cx="3440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J. Am. Chem. Soc.</a:t>
            </a:r>
            <a:r>
              <a:rPr lang="en-US" sz="1100" dirty="0"/>
              <a:t> </a:t>
            </a:r>
            <a:r>
              <a:rPr lang="en-US" sz="1100" b="1" dirty="0"/>
              <a:t>1945</a:t>
            </a:r>
            <a:r>
              <a:rPr lang="en-US" sz="1100" dirty="0"/>
              <a:t> DOI: 10.1021/ja01227a506</a:t>
            </a:r>
            <a:endParaRPr lang="en-US" sz="11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2C97F-440B-4A75-8045-C79C128E5768}"/>
              </a:ext>
            </a:extLst>
          </p:cNvPr>
          <p:cNvSpPr txBox="1"/>
          <p:nvPr/>
        </p:nvSpPr>
        <p:spPr>
          <a:xfrm>
            <a:off x="4857136" y="5066070"/>
            <a:ext cx="39916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To learn about how we measure polymer molar mass, check out our MACRO module on SEC, DLS, and MALDI.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FA2B35F-32E4-4ACE-BAAF-4629824336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5540295"/>
              </p:ext>
            </p:extLst>
          </p:nvPr>
        </p:nvGraphicFramePr>
        <p:xfrm>
          <a:off x="4267200" y="1102266"/>
          <a:ext cx="4719488" cy="3086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3D5E6C5-32FB-4DE0-9F80-7625812B3E75}"/>
              </a:ext>
            </a:extLst>
          </p:cNvPr>
          <p:cNvSpPr txBox="1"/>
          <p:nvPr/>
        </p:nvSpPr>
        <p:spPr>
          <a:xfrm>
            <a:off x="5189707" y="4115454"/>
            <a:ext cx="33810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Macromolecules</a:t>
            </a:r>
            <a:r>
              <a:rPr lang="en-US" sz="1100" b="1" i="1" dirty="0"/>
              <a:t> </a:t>
            </a:r>
            <a:r>
              <a:rPr lang="en-US" sz="1100" b="1" dirty="0"/>
              <a:t>1987</a:t>
            </a:r>
            <a:r>
              <a:rPr lang="en-US" sz="1100" dirty="0"/>
              <a:t> DOI: 10.1021/ma00175a030</a:t>
            </a:r>
            <a:endParaRPr lang="en-US" sz="1100" i="1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5C49E95-511B-4726-B976-0A8FA2416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C7C827-2579-48A8-9B73-966BA65B3F08}"/>
              </a:ext>
            </a:extLst>
          </p:cNvPr>
          <p:cNvSpPr txBox="1"/>
          <p:nvPr/>
        </p:nvSpPr>
        <p:spPr>
          <a:xfrm>
            <a:off x="374869" y="1456180"/>
            <a:ext cx="35199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/>
              <a:t>Melt viscosity and tensile strength also increase with increasing molar mass. The presence of shorter chains can also be beneficial for certain applications.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5812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BDCA-8C4D-4DE8-ABED-04515E2F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, M</a:t>
            </a:r>
            <a:r>
              <a:rPr lang="en-US" baseline="-25000" dirty="0"/>
              <a:t>w</a:t>
            </a:r>
            <a:r>
              <a:rPr lang="en-US" dirty="0"/>
              <a:t>, and Ð Illustrated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0D3B46-54BC-4876-B40F-7FD916D01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43F149E-60EF-4529-8AD3-A9AC6AD84022}"/>
              </a:ext>
            </a:extLst>
          </p:cNvPr>
          <p:cNvGraphicFramePr>
            <a:graphicFrameLocks noGrp="1"/>
          </p:cNvGraphicFramePr>
          <p:nvPr/>
        </p:nvGraphicFramePr>
        <p:xfrm>
          <a:off x="442452" y="1338007"/>
          <a:ext cx="329184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45045161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853668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229898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979868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93219906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203575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13174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21278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94945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67315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06069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47346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6DA24F86-6F79-4AB7-9A12-24E8701A1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41" y="1410414"/>
            <a:ext cx="3123861" cy="31604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A33B5E-20FF-4DAD-833E-09FA2E4BA075}"/>
              </a:ext>
            </a:extLst>
          </p:cNvPr>
          <p:cNvSpPr txBox="1"/>
          <p:nvPr/>
        </p:nvSpPr>
        <p:spPr>
          <a:xfrm>
            <a:off x="3952568" y="2428569"/>
            <a:ext cx="4975122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Sample contains:</a:t>
            </a:r>
          </a:p>
          <a:p>
            <a:r>
              <a:rPr lang="en-US" dirty="0">
                <a:solidFill>
                  <a:srgbClr val="92D050"/>
                </a:solidFill>
              </a:rPr>
              <a:t>1 dimer</a:t>
            </a:r>
          </a:p>
          <a:p>
            <a:r>
              <a:rPr lang="en-US" dirty="0">
                <a:solidFill>
                  <a:srgbClr val="7030A0"/>
                </a:solidFill>
              </a:rPr>
              <a:t>2 trimers</a:t>
            </a:r>
          </a:p>
          <a:p>
            <a:r>
              <a:rPr lang="en-US" dirty="0">
                <a:solidFill>
                  <a:srgbClr val="FFC000"/>
                </a:solidFill>
              </a:rPr>
              <a:t>3 tetramers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2 pentamers</a:t>
            </a:r>
          </a:p>
          <a:p>
            <a:r>
              <a:rPr lang="en-US" dirty="0">
                <a:solidFill>
                  <a:srgbClr val="FF0000"/>
                </a:solidFill>
              </a:rPr>
              <a:t>1 hexamer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/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𝑝𝑜𝑙𝑦𝑚𝑒𝑟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𝑐h𝑎𝑖𝑛𝑠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blipFill>
                <a:blip r:embed="rId3"/>
                <a:stretch>
                  <a:fillRect l="-491" t="-2222" r="-983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/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blipFill>
                <a:blip r:embed="rId4"/>
                <a:stretch>
                  <a:fillRect l="-562" r="-101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41E5885-7F3E-43C9-972D-448A6591D135}"/>
              </a:ext>
            </a:extLst>
          </p:cNvPr>
          <p:cNvSpPr txBox="1"/>
          <p:nvPr/>
        </p:nvSpPr>
        <p:spPr>
          <a:xfrm>
            <a:off x="3882513" y="1348659"/>
            <a:ext cx="5115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Each bead is 1 g/mol or 1 Da</a:t>
            </a:r>
          </a:p>
          <a:p>
            <a:pPr algn="just"/>
            <a:r>
              <a:rPr lang="en-US" dirty="0"/>
              <a:t>Connected beads belong to the same polymer chain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137A38-44F3-495E-8C0F-AEF156B63350}"/>
              </a:ext>
            </a:extLst>
          </p:cNvPr>
          <p:cNvSpPr txBox="1"/>
          <p:nvPr/>
        </p:nvSpPr>
        <p:spPr>
          <a:xfrm>
            <a:off x="442452" y="5200495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Let’s calculate the number-average (M</a:t>
            </a:r>
            <a:r>
              <a:rPr lang="en-US" baseline="-25000" dirty="0"/>
              <a:t>n</a:t>
            </a:r>
            <a:r>
              <a:rPr lang="en-US" dirty="0"/>
              <a:t>) and weight-average (M</a:t>
            </a:r>
            <a:r>
              <a:rPr lang="en-US" baseline="-25000" dirty="0"/>
              <a:t>w</a:t>
            </a:r>
            <a:r>
              <a:rPr lang="en-US" dirty="0"/>
              <a:t>) molar masses for this hypothetical sample, followed by the dispersity, Ð.</a:t>
            </a:r>
          </a:p>
        </p:txBody>
      </p:sp>
    </p:spTree>
    <p:extLst>
      <p:ext uri="{BB962C8B-B14F-4D97-AF65-F5344CB8AC3E}">
        <p14:creationId xmlns:p14="http://schemas.microsoft.com/office/powerpoint/2010/main" val="308705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0B60-DD5F-49BD-8DB5-1180EA23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M</a:t>
            </a:r>
            <a:r>
              <a:rPr lang="en-US" baseline="-25000" dirty="0"/>
              <a:t>n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209EF7-F153-48D2-BF40-18BF873EEE89}"/>
              </a:ext>
            </a:extLst>
          </p:cNvPr>
          <p:cNvSpPr txBox="1"/>
          <p:nvPr/>
        </p:nvSpPr>
        <p:spPr>
          <a:xfrm>
            <a:off x="334297" y="1347019"/>
            <a:ext cx="8514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 is the </a:t>
            </a:r>
            <a:r>
              <a:rPr lang="en-US" i="1" dirty="0"/>
              <a:t>number-average molecular weight</a:t>
            </a:r>
            <a:r>
              <a:rPr lang="en-US" dirty="0"/>
              <a:t>. It is biased towards the molecular weight (M</a:t>
            </a:r>
            <a:r>
              <a:rPr lang="en-US" baseline="-25000" dirty="0"/>
              <a:t>x</a:t>
            </a:r>
            <a:r>
              <a:rPr lang="en-US" dirty="0"/>
              <a:t>) shared by the largest number of chains (</a:t>
            </a:r>
            <a:r>
              <a:rPr lang="en-US" dirty="0" err="1"/>
              <a:t>N</a:t>
            </a:r>
            <a:r>
              <a:rPr lang="en-US" baseline="-25000" dirty="0" err="1"/>
              <a:t>x</a:t>
            </a:r>
            <a:r>
              <a:rPr lang="en-US" dirty="0"/>
              <a:t>).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CF61EB7-ECC3-43B7-B0C6-D4D042E73E76}"/>
              </a:ext>
            </a:extLst>
          </p:cNvPr>
          <p:cNvCxnSpPr>
            <a:cxnSpLocks/>
          </p:cNvCxnSpPr>
          <p:nvPr/>
        </p:nvCxnSpPr>
        <p:spPr>
          <a:xfrm>
            <a:off x="845359" y="3800560"/>
            <a:ext cx="286140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7C09969-4516-4037-AB05-A6955093B29C}"/>
              </a:ext>
            </a:extLst>
          </p:cNvPr>
          <p:cNvCxnSpPr>
            <a:cxnSpLocks/>
          </p:cNvCxnSpPr>
          <p:nvPr/>
        </p:nvCxnSpPr>
        <p:spPr>
          <a:xfrm flipV="1">
            <a:off x="855085" y="2149404"/>
            <a:ext cx="267" cy="16367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7F587F-102E-42D7-A819-28A897FA6F7F}"/>
              </a:ext>
            </a:extLst>
          </p:cNvPr>
          <p:cNvSpPr txBox="1"/>
          <p:nvPr/>
        </p:nvSpPr>
        <p:spPr>
          <a:xfrm>
            <a:off x="2049075" y="382484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baseline="-25000" dirty="0"/>
              <a:t>x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7B4C53-D0E9-4B88-B715-2D0ED77F7449}"/>
              </a:ext>
            </a:extLst>
          </p:cNvPr>
          <p:cNvSpPr txBox="1"/>
          <p:nvPr/>
        </p:nvSpPr>
        <p:spPr>
          <a:xfrm>
            <a:off x="417037" y="250678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baseline="-25000" dirty="0" err="1"/>
              <a:t>x</a:t>
            </a:r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62F25D-89E8-4892-969C-57AC82AB5E49}"/>
              </a:ext>
            </a:extLst>
          </p:cNvPr>
          <p:cNvSpPr/>
          <p:nvPr/>
        </p:nvSpPr>
        <p:spPr>
          <a:xfrm>
            <a:off x="875071" y="2456130"/>
            <a:ext cx="2703871" cy="1327363"/>
          </a:xfrm>
          <a:custGeom>
            <a:avLst/>
            <a:gdLst>
              <a:gd name="connsiteX0" fmla="*/ 0 w 2703871"/>
              <a:gd name="connsiteY0" fmla="*/ 1327363 h 1327363"/>
              <a:gd name="connsiteX1" fmla="*/ 275303 w 2703871"/>
              <a:gd name="connsiteY1" fmla="*/ 1081557 h 1327363"/>
              <a:gd name="connsiteX2" fmla="*/ 1130710 w 2703871"/>
              <a:gd name="connsiteY2" fmla="*/ 9 h 1327363"/>
              <a:gd name="connsiteX3" fmla="*/ 2045110 w 2703871"/>
              <a:gd name="connsiteY3" fmla="*/ 1061892 h 1327363"/>
              <a:gd name="connsiteX4" fmla="*/ 2703871 w 2703871"/>
              <a:gd name="connsiteY4" fmla="*/ 1297867 h 132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3871" h="1327363">
                <a:moveTo>
                  <a:pt x="0" y="1327363"/>
                </a:moveTo>
                <a:cubicBezTo>
                  <a:pt x="43425" y="1315072"/>
                  <a:pt x="86851" y="1302782"/>
                  <a:pt x="275303" y="1081557"/>
                </a:cubicBezTo>
                <a:cubicBezTo>
                  <a:pt x="463755" y="860332"/>
                  <a:pt x="835742" y="3286"/>
                  <a:pt x="1130710" y="9"/>
                </a:cubicBezTo>
                <a:cubicBezTo>
                  <a:pt x="1425678" y="-3268"/>
                  <a:pt x="1782917" y="845582"/>
                  <a:pt x="2045110" y="1061892"/>
                </a:cubicBezTo>
                <a:cubicBezTo>
                  <a:pt x="2307304" y="1278202"/>
                  <a:pt x="2505587" y="1288034"/>
                  <a:pt x="2703871" y="1297867"/>
                </a:cubicBez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6CF0CD-C6D0-486F-A7D2-28A61D8A0AA7}"/>
              </a:ext>
            </a:extLst>
          </p:cNvPr>
          <p:cNvCxnSpPr/>
          <p:nvPr/>
        </p:nvCxnSpPr>
        <p:spPr>
          <a:xfrm>
            <a:off x="1995948" y="2149404"/>
            <a:ext cx="0" cy="1634089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511A177-7ED7-4951-8AEA-B317F94F6C82}"/>
              </a:ext>
            </a:extLst>
          </p:cNvPr>
          <p:cNvSpPr txBox="1"/>
          <p:nvPr/>
        </p:nvSpPr>
        <p:spPr>
          <a:xfrm>
            <a:off x="1976229" y="196473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baseline="-25000" dirty="0">
                <a:solidFill>
                  <a:srgbClr val="C00000"/>
                </a:solidFill>
              </a:rPr>
              <a:t>n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9CA0F6-763E-48A8-9385-7E7803155B74}"/>
                  </a:ext>
                </a:extLst>
              </p:cNvPr>
              <p:cNvSpPr txBox="1"/>
              <p:nvPr/>
            </p:nvSpPr>
            <p:spPr>
              <a:xfrm>
                <a:off x="4572000" y="2691449"/>
                <a:ext cx="3276282" cy="8981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9CA0F6-763E-48A8-9385-7E7803155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91449"/>
                <a:ext cx="3276282" cy="8981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72850C8-23E6-458E-8878-479A651EBB7D}"/>
              </a:ext>
            </a:extLst>
          </p:cNvPr>
          <p:cNvSpPr/>
          <p:nvPr/>
        </p:nvSpPr>
        <p:spPr>
          <a:xfrm>
            <a:off x="281170" y="4286865"/>
            <a:ext cx="4218039" cy="2035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Obtained by: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Size Exclusion Chromatography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MALDI Mass spectrometry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Colligative property measurements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End-group analysis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39B7B61-C3EA-4FD8-AB03-4CAEF78BA117}"/>
              </a:ext>
            </a:extLst>
          </p:cNvPr>
          <p:cNvSpPr/>
          <p:nvPr/>
        </p:nvSpPr>
        <p:spPr>
          <a:xfrm>
            <a:off x="4630778" y="4286865"/>
            <a:ext cx="4218039" cy="2035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Uses of M</a:t>
            </a:r>
            <a:r>
              <a:rPr lang="en-US" b="1" baseline="-25000" dirty="0">
                <a:solidFill>
                  <a:schemeClr val="tx1"/>
                </a:solidFill>
              </a:rPr>
              <a:t>n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Stoichiometric calculations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Thermodynamic properties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1E26C-C5C8-4B63-B53F-197D3452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6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BDCA-8C4D-4DE8-ABED-04515E2F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, M</a:t>
            </a:r>
            <a:r>
              <a:rPr lang="en-US" baseline="-25000" dirty="0"/>
              <a:t>w</a:t>
            </a:r>
            <a:r>
              <a:rPr lang="en-US" dirty="0"/>
              <a:t>, and Ð Illustrated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0D3B46-54BC-4876-B40F-7FD916D01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A24F86-6F79-4AB7-9A12-24E8701A1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41" y="1410414"/>
            <a:ext cx="3123861" cy="31604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A33B5E-20FF-4DAD-833E-09FA2E4BA075}"/>
              </a:ext>
            </a:extLst>
          </p:cNvPr>
          <p:cNvSpPr txBox="1"/>
          <p:nvPr/>
        </p:nvSpPr>
        <p:spPr>
          <a:xfrm>
            <a:off x="3952568" y="2428569"/>
            <a:ext cx="4975122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Sample contains:</a:t>
            </a:r>
          </a:p>
          <a:p>
            <a:r>
              <a:rPr lang="en-US" dirty="0">
                <a:solidFill>
                  <a:srgbClr val="92D050"/>
                </a:solidFill>
              </a:rPr>
              <a:t>1 dimer</a:t>
            </a:r>
          </a:p>
          <a:p>
            <a:r>
              <a:rPr lang="en-US" dirty="0">
                <a:solidFill>
                  <a:srgbClr val="7030A0"/>
                </a:solidFill>
              </a:rPr>
              <a:t>2 trimers</a:t>
            </a:r>
          </a:p>
          <a:p>
            <a:r>
              <a:rPr lang="en-US" dirty="0">
                <a:solidFill>
                  <a:srgbClr val="FFC000"/>
                </a:solidFill>
              </a:rPr>
              <a:t>3 tetramers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2 pentamers</a:t>
            </a:r>
          </a:p>
          <a:p>
            <a:r>
              <a:rPr lang="en-US" dirty="0">
                <a:solidFill>
                  <a:srgbClr val="FF0000"/>
                </a:solidFill>
              </a:rPr>
              <a:t>1 hexamer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/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𝑝𝑜𝑙𝑦𝑚𝑒𝑟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𝑐h𝑎𝑖𝑛𝑠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blipFill>
                <a:blip r:embed="rId4"/>
                <a:stretch>
                  <a:fillRect l="-491" t="-2222" r="-983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/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blipFill>
                <a:blip r:embed="rId5"/>
                <a:stretch>
                  <a:fillRect l="-562" r="-101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41E5885-7F3E-43C9-972D-448A6591D135}"/>
              </a:ext>
            </a:extLst>
          </p:cNvPr>
          <p:cNvSpPr txBox="1"/>
          <p:nvPr/>
        </p:nvSpPr>
        <p:spPr>
          <a:xfrm>
            <a:off x="3882513" y="1348659"/>
            <a:ext cx="5115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Each bead is 1 g/mol or 1 Da</a:t>
            </a:r>
          </a:p>
          <a:p>
            <a:pPr algn="just"/>
            <a:r>
              <a:rPr lang="en-US" dirty="0"/>
              <a:t>Connected beads belong to the same polymer chain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1BC2B-4BD0-4F04-9DA9-3E05ECC356AD}"/>
                  </a:ext>
                </a:extLst>
              </p:cNvPr>
              <p:cNvSpPr txBox="1"/>
              <p:nvPr/>
            </p:nvSpPr>
            <p:spPr>
              <a:xfrm>
                <a:off x="1018658" y="4815482"/>
                <a:ext cx="673812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=4.000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F11BC2B-4BD0-4F04-9DA9-3E05ECC356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658" y="4815482"/>
                <a:ext cx="6738127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43F149E-60EF-4529-8AD3-A9AC6AD84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010419"/>
              </p:ext>
            </p:extLst>
          </p:nvPr>
        </p:nvGraphicFramePr>
        <p:xfrm>
          <a:off x="442452" y="1338007"/>
          <a:ext cx="329184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45045161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853668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229898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979868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93219906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203575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3174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278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94945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67315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06069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4734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222BBE1-6123-4DD4-ADF1-29421133F4B0}"/>
              </a:ext>
            </a:extLst>
          </p:cNvPr>
          <p:cNvSpPr txBox="1"/>
          <p:nvPr/>
        </p:nvSpPr>
        <p:spPr>
          <a:xfrm>
            <a:off x="442452" y="5660224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 is weighted to the </a:t>
            </a:r>
            <a:r>
              <a:rPr lang="en-US" i="1" dirty="0"/>
              <a:t>most prevalent</a:t>
            </a:r>
            <a:r>
              <a:rPr lang="en-US" dirty="0"/>
              <a:t> chain length in the sample. The tetramers take up 12 of the 36 spaces.</a:t>
            </a:r>
          </a:p>
        </p:txBody>
      </p:sp>
    </p:spTree>
    <p:extLst>
      <p:ext uri="{BB962C8B-B14F-4D97-AF65-F5344CB8AC3E}">
        <p14:creationId xmlns:p14="http://schemas.microsoft.com/office/powerpoint/2010/main" val="201764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0B60-DD5F-49BD-8DB5-1180EA23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M</a:t>
            </a:r>
            <a:r>
              <a:rPr lang="en-US" baseline="-25000" dirty="0"/>
              <a:t>w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209EF7-F153-48D2-BF40-18BF873EEE89}"/>
              </a:ext>
            </a:extLst>
          </p:cNvPr>
          <p:cNvSpPr txBox="1"/>
          <p:nvPr/>
        </p:nvSpPr>
        <p:spPr>
          <a:xfrm>
            <a:off x="334297" y="1347019"/>
            <a:ext cx="8514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baseline="-25000" dirty="0"/>
              <a:t>w</a:t>
            </a:r>
            <a:r>
              <a:rPr lang="en-US" dirty="0"/>
              <a:t> is the </a:t>
            </a:r>
            <a:r>
              <a:rPr lang="en-US" i="1" dirty="0"/>
              <a:t>weight-average molecular weight</a:t>
            </a:r>
            <a:r>
              <a:rPr lang="en-US" dirty="0"/>
              <a:t>. It is biased towards the molecular weight (M</a:t>
            </a:r>
            <a:r>
              <a:rPr lang="en-US" baseline="-25000" dirty="0"/>
              <a:t>x</a:t>
            </a:r>
            <a:r>
              <a:rPr lang="en-US" dirty="0"/>
              <a:t>) of the heaviest chains (</a:t>
            </a:r>
            <a:r>
              <a:rPr lang="en-US" dirty="0" err="1"/>
              <a:t>N</a:t>
            </a:r>
            <a:r>
              <a:rPr lang="en-US" baseline="-25000" dirty="0" err="1"/>
              <a:t>x</a:t>
            </a:r>
            <a:r>
              <a:rPr lang="en-US" dirty="0"/>
              <a:t>).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CF61EB7-ECC3-43B7-B0C6-D4D042E73E76}"/>
              </a:ext>
            </a:extLst>
          </p:cNvPr>
          <p:cNvCxnSpPr>
            <a:cxnSpLocks/>
          </p:cNvCxnSpPr>
          <p:nvPr/>
        </p:nvCxnSpPr>
        <p:spPr>
          <a:xfrm>
            <a:off x="845359" y="3800560"/>
            <a:ext cx="286140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7C09969-4516-4037-AB05-A6955093B29C}"/>
              </a:ext>
            </a:extLst>
          </p:cNvPr>
          <p:cNvCxnSpPr>
            <a:cxnSpLocks/>
          </p:cNvCxnSpPr>
          <p:nvPr/>
        </p:nvCxnSpPr>
        <p:spPr>
          <a:xfrm flipV="1">
            <a:off x="855085" y="2149404"/>
            <a:ext cx="267" cy="16367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7F587F-102E-42D7-A819-28A897FA6F7F}"/>
              </a:ext>
            </a:extLst>
          </p:cNvPr>
          <p:cNvSpPr txBox="1"/>
          <p:nvPr/>
        </p:nvSpPr>
        <p:spPr>
          <a:xfrm>
            <a:off x="2049075" y="382484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baseline="-25000" dirty="0"/>
              <a:t>x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7B4C53-D0E9-4B88-B715-2D0ED77F7449}"/>
              </a:ext>
            </a:extLst>
          </p:cNvPr>
          <p:cNvSpPr txBox="1"/>
          <p:nvPr/>
        </p:nvSpPr>
        <p:spPr>
          <a:xfrm>
            <a:off x="417037" y="250678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</a:t>
            </a:r>
            <a:r>
              <a:rPr lang="en-US" baseline="-25000" dirty="0" err="1"/>
              <a:t>x</a:t>
            </a:r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662F25D-89E8-4892-969C-57AC82AB5E49}"/>
              </a:ext>
            </a:extLst>
          </p:cNvPr>
          <p:cNvSpPr/>
          <p:nvPr/>
        </p:nvSpPr>
        <p:spPr>
          <a:xfrm>
            <a:off x="875071" y="2456130"/>
            <a:ext cx="2703871" cy="1327363"/>
          </a:xfrm>
          <a:custGeom>
            <a:avLst/>
            <a:gdLst>
              <a:gd name="connsiteX0" fmla="*/ 0 w 2703871"/>
              <a:gd name="connsiteY0" fmla="*/ 1327363 h 1327363"/>
              <a:gd name="connsiteX1" fmla="*/ 275303 w 2703871"/>
              <a:gd name="connsiteY1" fmla="*/ 1081557 h 1327363"/>
              <a:gd name="connsiteX2" fmla="*/ 1130710 w 2703871"/>
              <a:gd name="connsiteY2" fmla="*/ 9 h 1327363"/>
              <a:gd name="connsiteX3" fmla="*/ 2045110 w 2703871"/>
              <a:gd name="connsiteY3" fmla="*/ 1061892 h 1327363"/>
              <a:gd name="connsiteX4" fmla="*/ 2703871 w 2703871"/>
              <a:gd name="connsiteY4" fmla="*/ 1297867 h 132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3871" h="1327363">
                <a:moveTo>
                  <a:pt x="0" y="1327363"/>
                </a:moveTo>
                <a:cubicBezTo>
                  <a:pt x="43425" y="1315072"/>
                  <a:pt x="86851" y="1302782"/>
                  <a:pt x="275303" y="1081557"/>
                </a:cubicBezTo>
                <a:cubicBezTo>
                  <a:pt x="463755" y="860332"/>
                  <a:pt x="835742" y="3286"/>
                  <a:pt x="1130710" y="9"/>
                </a:cubicBezTo>
                <a:cubicBezTo>
                  <a:pt x="1425678" y="-3268"/>
                  <a:pt x="1782917" y="845582"/>
                  <a:pt x="2045110" y="1061892"/>
                </a:cubicBezTo>
                <a:cubicBezTo>
                  <a:pt x="2307304" y="1278202"/>
                  <a:pt x="2505587" y="1288034"/>
                  <a:pt x="2703871" y="1297867"/>
                </a:cubicBez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6CF0CD-C6D0-486F-A7D2-28A61D8A0AA7}"/>
              </a:ext>
            </a:extLst>
          </p:cNvPr>
          <p:cNvCxnSpPr/>
          <p:nvPr/>
        </p:nvCxnSpPr>
        <p:spPr>
          <a:xfrm>
            <a:off x="1995948" y="2149404"/>
            <a:ext cx="0" cy="1634089"/>
          </a:xfrm>
          <a:prstGeom prst="line">
            <a:avLst/>
          </a:prstGeom>
          <a:ln w="19050">
            <a:solidFill>
              <a:srgbClr val="FF858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511A177-7ED7-4951-8AEA-B317F94F6C82}"/>
              </a:ext>
            </a:extLst>
          </p:cNvPr>
          <p:cNvSpPr txBox="1"/>
          <p:nvPr/>
        </p:nvSpPr>
        <p:spPr>
          <a:xfrm>
            <a:off x="1976229" y="196473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585"/>
                </a:solidFill>
              </a:rPr>
              <a:t>M</a:t>
            </a:r>
            <a:r>
              <a:rPr lang="en-US" baseline="-25000" dirty="0">
                <a:solidFill>
                  <a:srgbClr val="FF8585"/>
                </a:solidFill>
              </a:rPr>
              <a:t>n</a:t>
            </a:r>
            <a:endParaRPr lang="en-US" dirty="0">
              <a:solidFill>
                <a:srgbClr val="FF858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9CA0F6-763E-48A8-9385-7E7803155B74}"/>
                  </a:ext>
                </a:extLst>
              </p:cNvPr>
              <p:cNvSpPr txBox="1"/>
              <p:nvPr/>
            </p:nvSpPr>
            <p:spPr>
              <a:xfrm>
                <a:off x="4572000" y="2691449"/>
                <a:ext cx="3494355" cy="9375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49CA0F6-763E-48A8-9385-7E7803155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91449"/>
                <a:ext cx="3494355" cy="9375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72850C8-23E6-458E-8878-479A651EBB7D}"/>
              </a:ext>
            </a:extLst>
          </p:cNvPr>
          <p:cNvSpPr/>
          <p:nvPr/>
        </p:nvSpPr>
        <p:spPr>
          <a:xfrm>
            <a:off x="281170" y="4286865"/>
            <a:ext cx="4218039" cy="2035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Obtained by: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Size Exclusion Chromatography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MALDI Mass spectrometry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Dynamic Light Scattering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39B7B61-C3EA-4FD8-AB03-4CAEF78BA117}"/>
              </a:ext>
            </a:extLst>
          </p:cNvPr>
          <p:cNvSpPr/>
          <p:nvPr/>
        </p:nvSpPr>
        <p:spPr>
          <a:xfrm>
            <a:off x="4630778" y="4286865"/>
            <a:ext cx="4218039" cy="2035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Uses of M</a:t>
            </a:r>
            <a:r>
              <a:rPr lang="en-US" b="1" baseline="-25000" dirty="0">
                <a:solidFill>
                  <a:schemeClr val="tx1"/>
                </a:solidFill>
              </a:rPr>
              <a:t>w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Determining materials properties (Young’s modulus, tensile strength, etc.)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0E33E33-8FA7-4DDC-8E8A-64F4BE87D032}"/>
              </a:ext>
            </a:extLst>
          </p:cNvPr>
          <p:cNvCxnSpPr/>
          <p:nvPr/>
        </p:nvCxnSpPr>
        <p:spPr>
          <a:xfrm>
            <a:off x="2457934" y="2152018"/>
            <a:ext cx="0" cy="1634089"/>
          </a:xfrm>
          <a:prstGeom prst="line">
            <a:avLst/>
          </a:prstGeom>
          <a:ln w="1905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D18EDFF-1F21-4411-A466-EE069CF89D3A}"/>
              </a:ext>
            </a:extLst>
          </p:cNvPr>
          <p:cNvSpPr txBox="1"/>
          <p:nvPr/>
        </p:nvSpPr>
        <p:spPr>
          <a:xfrm>
            <a:off x="2438215" y="2399971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</a:t>
            </a:r>
            <a:r>
              <a:rPr lang="en-US" baseline="-25000" dirty="0">
                <a:solidFill>
                  <a:srgbClr val="0070C0"/>
                </a:solidFill>
              </a:rPr>
              <a:t>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7AD8E-17F3-4652-87EB-6DCCC2D94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1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BDCA-8C4D-4DE8-ABED-04515E2F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, M</a:t>
            </a:r>
            <a:r>
              <a:rPr lang="en-US" baseline="-25000" dirty="0"/>
              <a:t>w</a:t>
            </a:r>
            <a:r>
              <a:rPr lang="en-US" dirty="0"/>
              <a:t>, and Ð Illustrated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0D3B46-54BC-4876-B40F-7FD916D01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A24F86-6F79-4AB7-9A12-24E8701A16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441" y="1410414"/>
            <a:ext cx="3123861" cy="31604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A33B5E-20FF-4DAD-833E-09FA2E4BA075}"/>
              </a:ext>
            </a:extLst>
          </p:cNvPr>
          <p:cNvSpPr txBox="1"/>
          <p:nvPr/>
        </p:nvSpPr>
        <p:spPr>
          <a:xfrm>
            <a:off x="3952568" y="2428569"/>
            <a:ext cx="4975122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/>
              <a:t>Sample contains:</a:t>
            </a:r>
          </a:p>
          <a:p>
            <a:r>
              <a:rPr lang="en-US" dirty="0">
                <a:solidFill>
                  <a:srgbClr val="92D050"/>
                </a:solidFill>
              </a:rPr>
              <a:t>1 dimer</a:t>
            </a:r>
          </a:p>
          <a:p>
            <a:r>
              <a:rPr lang="en-US" dirty="0">
                <a:solidFill>
                  <a:srgbClr val="7030A0"/>
                </a:solidFill>
              </a:rPr>
              <a:t>2 trimers</a:t>
            </a:r>
          </a:p>
          <a:p>
            <a:r>
              <a:rPr lang="en-US" dirty="0">
                <a:solidFill>
                  <a:srgbClr val="FFC000"/>
                </a:solidFill>
              </a:rPr>
              <a:t>3 tetramers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2 pentamers</a:t>
            </a:r>
          </a:p>
          <a:p>
            <a:r>
              <a:rPr lang="en-US" dirty="0">
                <a:solidFill>
                  <a:srgbClr val="FF0000"/>
                </a:solidFill>
              </a:rPr>
              <a:t>1 hexamer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/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𝑝𝑜𝑙𝑦𝑚𝑒𝑟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𝑐h𝑎𝑖𝑛𝑠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45058C-A3D0-4790-AEFA-948D4575FA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568" y="3905897"/>
                <a:ext cx="4959306" cy="276999"/>
              </a:xfrm>
              <a:prstGeom prst="rect">
                <a:avLst/>
              </a:prstGeom>
              <a:blipFill>
                <a:blip r:embed="rId4"/>
                <a:stretch>
                  <a:fillRect l="-491" t="-2222" r="-983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/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𝑠𝑎𝑚𝑝𝑙𝑒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51E09F-E72A-43F4-893C-92EE11BC9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119" y="4312209"/>
                <a:ext cx="5418919" cy="276999"/>
              </a:xfrm>
              <a:prstGeom prst="rect">
                <a:avLst/>
              </a:prstGeom>
              <a:blipFill>
                <a:blip r:embed="rId5"/>
                <a:stretch>
                  <a:fillRect l="-562" r="-101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41E5885-7F3E-43C9-972D-448A6591D135}"/>
              </a:ext>
            </a:extLst>
          </p:cNvPr>
          <p:cNvSpPr txBox="1"/>
          <p:nvPr/>
        </p:nvSpPr>
        <p:spPr>
          <a:xfrm>
            <a:off x="3882513" y="1348659"/>
            <a:ext cx="5115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Each bead is 1 g/mol or 1 Da</a:t>
            </a:r>
          </a:p>
          <a:p>
            <a:pPr algn="just"/>
            <a:r>
              <a:rPr lang="en-US" dirty="0"/>
              <a:t>Connected beads belong to the same polymer chain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6D7E717-029A-4A96-98B1-86C719BEE94E}"/>
                  </a:ext>
                </a:extLst>
              </p:cNvPr>
              <p:cNvSpPr txBox="1"/>
              <p:nvPr/>
            </p:nvSpPr>
            <p:spPr>
              <a:xfrm>
                <a:off x="867203" y="4844192"/>
                <a:ext cx="740959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=4.333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6D7E717-029A-4A96-98B1-86C719BEE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03" y="4844192"/>
                <a:ext cx="7409593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43F149E-60EF-4529-8AD3-A9AC6AD84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061301"/>
              </p:ext>
            </p:extLst>
          </p:nvPr>
        </p:nvGraphicFramePr>
        <p:xfrm>
          <a:off x="442452" y="1338007"/>
          <a:ext cx="329184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45045161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8536680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5229898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979868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93219906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8203575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3174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278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94945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67315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06069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47346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23CD5E6-8FE8-4EE7-B2D6-B0DC8A742FE9}"/>
              </a:ext>
            </a:extLst>
          </p:cNvPr>
          <p:cNvSpPr txBox="1"/>
          <p:nvPr/>
        </p:nvSpPr>
        <p:spPr>
          <a:xfrm>
            <a:off x="442452" y="5660224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baseline="-25000" dirty="0"/>
              <a:t>w</a:t>
            </a:r>
            <a:r>
              <a:rPr lang="en-US" dirty="0"/>
              <a:t> is weighted to the </a:t>
            </a:r>
            <a:r>
              <a:rPr lang="en-US" i="1" dirty="0"/>
              <a:t>longest</a:t>
            </a:r>
            <a:r>
              <a:rPr lang="en-US" dirty="0"/>
              <a:t> chains in the sample. These chains take up 16 of the spaces, while the dimer and trimers only take up 8.</a:t>
            </a:r>
          </a:p>
        </p:txBody>
      </p:sp>
    </p:spTree>
    <p:extLst>
      <p:ext uri="{BB962C8B-B14F-4D97-AF65-F5344CB8AC3E}">
        <p14:creationId xmlns:p14="http://schemas.microsoft.com/office/powerpoint/2010/main" val="227717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0B60-DD5F-49BD-8DB5-1180EA23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209EF7-F153-48D2-BF40-18BF873EEE89}"/>
              </a:ext>
            </a:extLst>
          </p:cNvPr>
          <p:cNvSpPr txBox="1"/>
          <p:nvPr/>
        </p:nvSpPr>
        <p:spPr>
          <a:xfrm>
            <a:off x="334297" y="1347019"/>
            <a:ext cx="8514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Ð is the </a:t>
            </a:r>
            <a:r>
              <a:rPr lang="en-US" i="1" dirty="0"/>
              <a:t>dispersity</a:t>
            </a:r>
            <a:r>
              <a:rPr lang="en-US" dirty="0"/>
              <a:t>. It provides a measure of the breadth of the molecular weight distribution. Ð values close to 1 indicate a narrow distribution.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11A177-7ED7-4951-8AEA-B317F94F6C82}"/>
              </a:ext>
            </a:extLst>
          </p:cNvPr>
          <p:cNvSpPr txBox="1"/>
          <p:nvPr/>
        </p:nvSpPr>
        <p:spPr>
          <a:xfrm>
            <a:off x="1976229" y="196473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8585"/>
                </a:solidFill>
              </a:rPr>
              <a:t>M</a:t>
            </a:r>
            <a:r>
              <a:rPr lang="en-US" baseline="-25000" dirty="0">
                <a:solidFill>
                  <a:srgbClr val="FF8585"/>
                </a:solidFill>
              </a:rPr>
              <a:t>n</a:t>
            </a:r>
            <a:endParaRPr lang="en-US" dirty="0">
              <a:solidFill>
                <a:srgbClr val="FF8585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9FE3DEE-2872-5466-A2EE-488E59134E48}"/>
              </a:ext>
            </a:extLst>
          </p:cNvPr>
          <p:cNvGrpSpPr/>
          <p:nvPr/>
        </p:nvGrpSpPr>
        <p:grpSpPr>
          <a:xfrm>
            <a:off x="417037" y="2149404"/>
            <a:ext cx="3289724" cy="2044774"/>
            <a:chOff x="417037" y="2149404"/>
            <a:chExt cx="3289724" cy="2044774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6CF61EB7-ECC3-43B7-B0C6-D4D042E73E76}"/>
                </a:ext>
              </a:extLst>
            </p:cNvPr>
            <p:cNvCxnSpPr>
              <a:cxnSpLocks/>
            </p:cNvCxnSpPr>
            <p:nvPr/>
          </p:nvCxnSpPr>
          <p:spPr>
            <a:xfrm>
              <a:off x="845359" y="3800560"/>
              <a:ext cx="286140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7C09969-4516-4037-AB05-A6955093B2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5085" y="2149404"/>
              <a:ext cx="267" cy="163670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37F587F-102E-42D7-A819-28A897FA6F7F}"/>
                </a:ext>
              </a:extLst>
            </p:cNvPr>
            <p:cNvSpPr txBox="1"/>
            <p:nvPr/>
          </p:nvSpPr>
          <p:spPr>
            <a:xfrm>
              <a:off x="2049075" y="3824846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</a:t>
              </a:r>
              <a:r>
                <a:rPr lang="en-US" baseline="-25000" dirty="0"/>
                <a:t>x</a:t>
              </a:r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7B4C53-D0E9-4B88-B715-2D0ED77F7449}"/>
                </a:ext>
              </a:extLst>
            </p:cNvPr>
            <p:cNvSpPr txBox="1"/>
            <p:nvPr/>
          </p:nvSpPr>
          <p:spPr>
            <a:xfrm>
              <a:off x="417037" y="2506783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N</a:t>
              </a:r>
              <a:r>
                <a:rPr lang="en-US" baseline="-25000" dirty="0" err="1"/>
                <a:t>x</a:t>
              </a:r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62F25D-89E8-4892-969C-57AC82AB5E49}"/>
                </a:ext>
              </a:extLst>
            </p:cNvPr>
            <p:cNvSpPr/>
            <p:nvPr/>
          </p:nvSpPr>
          <p:spPr>
            <a:xfrm>
              <a:off x="875071" y="2456130"/>
              <a:ext cx="2703871" cy="1327363"/>
            </a:xfrm>
            <a:custGeom>
              <a:avLst/>
              <a:gdLst>
                <a:gd name="connsiteX0" fmla="*/ 0 w 2703871"/>
                <a:gd name="connsiteY0" fmla="*/ 1327363 h 1327363"/>
                <a:gd name="connsiteX1" fmla="*/ 275303 w 2703871"/>
                <a:gd name="connsiteY1" fmla="*/ 1081557 h 1327363"/>
                <a:gd name="connsiteX2" fmla="*/ 1130710 w 2703871"/>
                <a:gd name="connsiteY2" fmla="*/ 9 h 1327363"/>
                <a:gd name="connsiteX3" fmla="*/ 2045110 w 2703871"/>
                <a:gd name="connsiteY3" fmla="*/ 1061892 h 1327363"/>
                <a:gd name="connsiteX4" fmla="*/ 2703871 w 2703871"/>
                <a:gd name="connsiteY4" fmla="*/ 1297867 h 1327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03871" h="1327363">
                  <a:moveTo>
                    <a:pt x="0" y="1327363"/>
                  </a:moveTo>
                  <a:cubicBezTo>
                    <a:pt x="43425" y="1315072"/>
                    <a:pt x="86851" y="1302782"/>
                    <a:pt x="275303" y="1081557"/>
                  </a:cubicBezTo>
                  <a:cubicBezTo>
                    <a:pt x="463755" y="860332"/>
                    <a:pt x="835742" y="3286"/>
                    <a:pt x="1130710" y="9"/>
                  </a:cubicBezTo>
                  <a:cubicBezTo>
                    <a:pt x="1425678" y="-3268"/>
                    <a:pt x="1782917" y="845582"/>
                    <a:pt x="2045110" y="1061892"/>
                  </a:cubicBezTo>
                  <a:cubicBezTo>
                    <a:pt x="2307304" y="1278202"/>
                    <a:pt x="2505587" y="1288034"/>
                    <a:pt x="2703871" y="1297867"/>
                  </a:cubicBezTo>
                </a:path>
              </a:pathLst>
            </a:cu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86CF0CD-C6D0-486F-A7D2-28A61D8A0AA7}"/>
                </a:ext>
              </a:extLst>
            </p:cNvPr>
            <p:cNvCxnSpPr/>
            <p:nvPr/>
          </p:nvCxnSpPr>
          <p:spPr>
            <a:xfrm>
              <a:off x="1995948" y="2149404"/>
              <a:ext cx="0" cy="1634089"/>
            </a:xfrm>
            <a:prstGeom prst="line">
              <a:avLst/>
            </a:prstGeom>
            <a:ln w="19050">
              <a:solidFill>
                <a:srgbClr val="FF858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0E33E33-8FA7-4DDC-8E8A-64F4BE87D032}"/>
                </a:ext>
              </a:extLst>
            </p:cNvPr>
            <p:cNvCxnSpPr/>
            <p:nvPr/>
          </p:nvCxnSpPr>
          <p:spPr>
            <a:xfrm>
              <a:off x="2457934" y="2152018"/>
              <a:ext cx="0" cy="1634089"/>
            </a:xfrm>
            <a:prstGeom prst="line">
              <a:avLst/>
            </a:prstGeom>
            <a:ln w="1905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D18EDFF-1F21-4411-A466-EE069CF89D3A}"/>
                </a:ext>
              </a:extLst>
            </p:cNvPr>
            <p:cNvSpPr txBox="1"/>
            <p:nvPr/>
          </p:nvSpPr>
          <p:spPr>
            <a:xfrm>
              <a:off x="2438215" y="2399971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M</a:t>
              </a:r>
              <a:r>
                <a:rPr lang="en-US" baseline="-25000" dirty="0">
                  <a:solidFill>
                    <a:srgbClr val="0070C0"/>
                  </a:solidFill>
                </a:rPr>
                <a:t>w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0A3A42A-6833-4951-B0B4-49E089A23E43}"/>
                  </a:ext>
                </a:extLst>
              </p:cNvPr>
              <p:cNvSpPr txBox="1"/>
              <p:nvPr/>
            </p:nvSpPr>
            <p:spPr>
              <a:xfrm>
                <a:off x="4361333" y="2593222"/>
                <a:ext cx="1203727" cy="753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Ð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0A3A42A-6833-4951-B0B4-49E089A23E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1333" y="2593222"/>
                <a:ext cx="1203727" cy="7538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8417E3E-082B-4FB5-9111-E6A3C966E8D0}"/>
              </a:ext>
            </a:extLst>
          </p:cNvPr>
          <p:cNvSpPr txBox="1"/>
          <p:nvPr/>
        </p:nvSpPr>
        <p:spPr>
          <a:xfrm>
            <a:off x="6371304" y="2456130"/>
            <a:ext cx="2025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Ð is drawn from measurements of M</a:t>
            </a:r>
            <a:r>
              <a:rPr lang="en-US" baseline="-25000" dirty="0"/>
              <a:t>n</a:t>
            </a:r>
            <a:r>
              <a:rPr lang="en-US" dirty="0"/>
              <a:t> and M</a:t>
            </a:r>
            <a:r>
              <a:rPr lang="en-US" baseline="-25000" dirty="0"/>
              <a:t>w</a:t>
            </a:r>
            <a:r>
              <a:rPr lang="en-US" dirty="0"/>
              <a:t>.</a:t>
            </a:r>
          </a:p>
        </p:txBody>
      </p:sp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05BD759A-E25B-4F64-95AC-751C30C2D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458078"/>
              </p:ext>
            </p:extLst>
          </p:nvPr>
        </p:nvGraphicFramePr>
        <p:xfrm>
          <a:off x="702790" y="4303905"/>
          <a:ext cx="7777533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183">
                  <a:extLst>
                    <a:ext uri="{9D8B030D-6E8A-4147-A177-3AD203B41FA5}">
                      <a16:colId xmlns:a16="http://schemas.microsoft.com/office/drawing/2014/main" val="626068048"/>
                    </a:ext>
                  </a:extLst>
                </a:gridCol>
                <a:gridCol w="1229032">
                  <a:extLst>
                    <a:ext uri="{9D8B030D-6E8A-4147-A177-3AD203B41FA5}">
                      <a16:colId xmlns:a16="http://schemas.microsoft.com/office/drawing/2014/main" val="1417446735"/>
                    </a:ext>
                  </a:extLst>
                </a:gridCol>
                <a:gridCol w="4729318">
                  <a:extLst>
                    <a:ext uri="{9D8B030D-6E8A-4147-A177-3AD203B41FA5}">
                      <a16:colId xmlns:a16="http://schemas.microsoft.com/office/drawing/2014/main" val="2763738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Type of Polymerization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Typical 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Example Materials or 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1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Step-Growth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Condensation polymerizations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711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Chain-Growth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1.3-1.6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Vinyl polymers, Free radical polymerization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718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&lt;1.2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Anionic polymerization, Reversible activation-deactivation polymerization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02985"/>
                  </a:ext>
                </a:extLst>
              </a:tr>
            </a:tbl>
          </a:graphicData>
        </a:graphic>
      </p:graphicFrame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417174C-B050-4425-96B4-E8CD857562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7AC094-4C46-4533-95A5-D7826D1AB3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06505"/>
      </p:ext>
    </p:extLst>
  </p:cSld>
  <p:clrMapOvr>
    <a:masterClrMapping/>
  </p:clrMapOvr>
</p:sld>
</file>

<file path=ppt/theme/theme1.xml><?xml version="1.0" encoding="utf-8"?>
<a:theme xmlns:a="http://schemas.openxmlformats.org/drawingml/2006/main" name="MACRO_official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CRO_official" id="{1A5382B5-99B4-4B4A-89DB-6CDEE3FB355B}" vid="{AF26B822-EB02-465C-897B-11FFC48CE8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MACRO_official</Template>
  <TotalTime>2209</TotalTime>
  <Words>947</Words>
  <Application>Microsoft Office PowerPoint</Application>
  <PresentationFormat>On-screen Show (4:3)</PresentationFormat>
  <Paragraphs>152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MACRO_official</vt:lpstr>
      <vt:lpstr>Describing Polymer Molar Mass: Mn, Mw, and Ð</vt:lpstr>
      <vt:lpstr>Why does this matter?</vt:lpstr>
      <vt:lpstr>Why does this matter?</vt:lpstr>
      <vt:lpstr>Mn, Mw, and Ð Illustrated</vt:lpstr>
      <vt:lpstr>Defining Mn</vt:lpstr>
      <vt:lpstr>Mn, Mw, and Ð Illustrated</vt:lpstr>
      <vt:lpstr>Defining Mw</vt:lpstr>
      <vt:lpstr>Mn, Mw, and Ð Illustrated</vt:lpstr>
      <vt:lpstr>Defining Ð</vt:lpstr>
      <vt:lpstr>Mn, Mw, and Ð Illustrated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Polymer Molecular Weight: Mn, Mw, and Ð</dc:title>
  <dc:creator>Sterner, Liz</dc:creator>
  <cp:lastModifiedBy>Sterner, Liz</cp:lastModifiedBy>
  <cp:revision>5</cp:revision>
  <dcterms:created xsi:type="dcterms:W3CDTF">2022-07-15T13:55:02Z</dcterms:created>
  <dcterms:modified xsi:type="dcterms:W3CDTF">2024-03-20T17:09:32Z</dcterms:modified>
</cp:coreProperties>
</file>